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  <p:embeddedFont>
      <p:font typeface="Poppins"/>
      <p:regular r:id="rId21"/>
      <p:bold r:id="rId22"/>
      <p:italic r:id="rId23"/>
      <p:boldItalic r:id="rId24"/>
    </p:embeddedFont>
    <p:embeddedFont>
      <p:font typeface="Poppins ExtraBold"/>
      <p:bold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tcktxdBuByYw2AKRjacCTA80j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Poppins-bold.fntdata"/><Relationship Id="rId21" Type="http://schemas.openxmlformats.org/officeDocument/2006/relationships/font" Target="fonts/Poppins-regular.fntdata"/><Relationship Id="rId24" Type="http://schemas.openxmlformats.org/officeDocument/2006/relationships/font" Target="fonts/Poppins-boldItalic.fntdata"/><Relationship Id="rId23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ExtraBold-boldItalic.fntdata"/><Relationship Id="rId25" Type="http://schemas.openxmlformats.org/officeDocument/2006/relationships/font" Target="fonts/PoppinsExtraBold-bold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e816e348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3e816e3482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e816e348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3e816e3482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e816e348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3e816e3482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e816e348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3e816e3482_0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e816e3482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3e816e3482_0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e816e3482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3e816e3482_0_8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e816e3482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3e816e3482_0_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e816e3482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3e816e3482_0_10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3e816e3482_0_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23e816e3482_0_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23e816e3482_0_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23e816e3482_0_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23e816e3482_0_7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23e816e3482_0_7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23e816e3482_0_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23e816e3482_0_71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23e816e3482_0_7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23e816e3482_0_7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23e816e3482_0_71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23e816e3482_0_71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23e816e3482_0_7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3e816e3482_0_7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23e816e3482_0_1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23e816e3482_0_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23e816e3482_0_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23e816e3482_0_15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23e816e3482_0_1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3e816e3482_0_21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23e816e3482_0_21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26" name="Google Shape;26;g23e816e3482_0_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23e816e3482_0_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23e816e3482_0_21"/>
          <p:cNvSpPr txBox="1"/>
          <p:nvPr>
            <p:ph type="title"/>
          </p:nvPr>
        </p:nvSpPr>
        <p:spPr>
          <a:xfrm>
            <a:off x="972600" y="175820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g23e816e3482_0_21"/>
          <p:cNvSpPr txBox="1"/>
          <p:nvPr>
            <p:ph idx="1" type="body"/>
          </p:nvPr>
        </p:nvSpPr>
        <p:spPr>
          <a:xfrm>
            <a:off x="972600" y="2771833"/>
            <a:ext cx="102516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23e816e3482_0_2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3e816e3482_0_2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23e816e3482_0_2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34" name="Google Shape;34;g23e816e3482_0_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23e816e3482_0_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23e816e3482_0_29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23e816e3482_0_29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23e816e3482_0_29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23e816e3482_0_2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3e816e3482_0_3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23e816e3482_0_3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3" name="Google Shape;43;g23e816e3482_0_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3e816e3482_0_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23e816e3482_0_38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23e816e3482_0_3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3e816e3482_0_4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23e816e3482_0_4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50" name="Google Shape;50;g23e816e3482_0_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23e816e3482_0_4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23e816e3482_0_45"/>
          <p:cNvSpPr txBox="1"/>
          <p:nvPr>
            <p:ph type="title"/>
          </p:nvPr>
        </p:nvSpPr>
        <p:spPr>
          <a:xfrm>
            <a:off x="973333" y="1758200"/>
            <a:ext cx="4401300" cy="184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23e816e3482_0_45"/>
          <p:cNvSpPr txBox="1"/>
          <p:nvPr>
            <p:ph idx="1" type="body"/>
          </p:nvPr>
        </p:nvSpPr>
        <p:spPr>
          <a:xfrm>
            <a:off x="961633" y="3708967"/>
            <a:ext cx="4401300" cy="213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23e816e3482_0_4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23e816e3482_0_53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23e816e3482_0_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23e816e3482_0_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23e816e3482_0_53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23e816e3482_0_5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e816e3482_0_5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23e816e3482_0_59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23e816e3482_0_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23e816e3482_0_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23e816e3482_0_59"/>
          <p:cNvSpPr txBox="1"/>
          <p:nvPr>
            <p:ph type="title"/>
          </p:nvPr>
        </p:nvSpPr>
        <p:spPr>
          <a:xfrm>
            <a:off x="973333" y="1758200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23e816e3482_0_59"/>
          <p:cNvSpPr txBox="1"/>
          <p:nvPr>
            <p:ph idx="1" type="subTitle"/>
          </p:nvPr>
        </p:nvSpPr>
        <p:spPr>
          <a:xfrm>
            <a:off x="966600" y="4215367"/>
            <a:ext cx="4401300" cy="101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23e816e3482_0_59"/>
          <p:cNvSpPr txBox="1"/>
          <p:nvPr>
            <p:ph idx="2" type="body"/>
          </p:nvPr>
        </p:nvSpPr>
        <p:spPr>
          <a:xfrm>
            <a:off x="6898967" y="1803500"/>
            <a:ext cx="4499100" cy="403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23e816e3482_0_5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3e816e3482_0_68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23e816e3482_0_6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3e816e3482_0_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23e816e3482_0_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23e816e3482_0_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2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44.png"/><Relationship Id="rId11" Type="http://schemas.openxmlformats.org/officeDocument/2006/relationships/image" Target="../media/image38.png"/><Relationship Id="rId10" Type="http://schemas.openxmlformats.org/officeDocument/2006/relationships/image" Target="../media/image27.png"/><Relationship Id="rId12" Type="http://schemas.openxmlformats.org/officeDocument/2006/relationships/image" Target="../media/image40.jpg"/><Relationship Id="rId9" Type="http://schemas.openxmlformats.org/officeDocument/2006/relationships/image" Target="../media/image29.jpg"/><Relationship Id="rId5" Type="http://schemas.openxmlformats.org/officeDocument/2006/relationships/image" Target="../media/image28.jpg"/><Relationship Id="rId6" Type="http://schemas.openxmlformats.org/officeDocument/2006/relationships/image" Target="../media/image30.png"/><Relationship Id="rId7" Type="http://schemas.openxmlformats.org/officeDocument/2006/relationships/image" Target="../media/image21.jpg"/><Relationship Id="rId8" Type="http://schemas.openxmlformats.org/officeDocument/2006/relationships/image" Target="../media/image3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9" Type="http://schemas.openxmlformats.org/officeDocument/2006/relationships/image" Target="../media/image41.png"/><Relationship Id="rId5" Type="http://schemas.openxmlformats.org/officeDocument/2006/relationships/image" Target="../media/image39.jpg"/><Relationship Id="rId6" Type="http://schemas.openxmlformats.org/officeDocument/2006/relationships/image" Target="../media/image47.jpg"/><Relationship Id="rId7" Type="http://schemas.openxmlformats.org/officeDocument/2006/relationships/image" Target="../media/image55.jpg"/><Relationship Id="rId8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48.png"/><Relationship Id="rId13" Type="http://schemas.openxmlformats.org/officeDocument/2006/relationships/image" Target="../media/image51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45.png"/><Relationship Id="rId8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6CE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3e816e3482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475" y="-14699"/>
            <a:ext cx="8133050" cy="447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3e816e3482_0_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9475" y="-14699"/>
            <a:ext cx="8133050" cy="42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g23e816e3482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750" y="425124"/>
            <a:ext cx="2459700" cy="21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23e816e3482_0_2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82675" y="5112795"/>
            <a:ext cx="1845850" cy="16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3e816e3482_0_2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6300" y="425125"/>
            <a:ext cx="2277900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3e816e3482_0_2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563894"/>
            <a:ext cx="2320425" cy="316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3e816e3482_0_2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3641110">
            <a:off x="9139829" y="3176286"/>
            <a:ext cx="1890288" cy="3560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3e816e3482_0_2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-296311">
            <a:off x="3803586" y="4563001"/>
            <a:ext cx="2378982" cy="212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3e816e3482_0_270"/>
          <p:cNvSpPr txBox="1"/>
          <p:nvPr/>
        </p:nvSpPr>
        <p:spPr>
          <a:xfrm>
            <a:off x="3358475" y="3098789"/>
            <a:ext cx="547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3B0E94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Song recommender project</a:t>
            </a:r>
            <a:endParaRPr sz="900"/>
          </a:p>
        </p:txBody>
      </p:sp>
      <p:pic>
        <p:nvPicPr>
          <p:cNvPr descr="A picture containing furniture, indoor, couch, interior design&#10;&#10;Description automatically generated" id="95" name="Google Shape;95;g23e816e3482_0_270"/>
          <p:cNvPicPr preferRelativeResize="0"/>
          <p:nvPr/>
        </p:nvPicPr>
        <p:blipFill rotWithShape="1">
          <a:blip r:embed="rId10">
            <a:alphaModFix/>
          </a:blip>
          <a:srcRect b="22758" l="4630" r="3135" t="41013"/>
          <a:stretch/>
        </p:blipFill>
        <p:spPr>
          <a:xfrm>
            <a:off x="2964350" y="1384200"/>
            <a:ext cx="6263293" cy="1146974"/>
          </a:xfrm>
          <a:custGeom>
            <a:rect b="b" l="l" r="r" t="t"/>
            <a:pathLst>
              <a:path extrusionOk="0" h="1764576" w="9635835">
                <a:moveTo>
                  <a:pt x="5677849" y="984736"/>
                </a:moveTo>
                <a:cubicBezTo>
                  <a:pt x="5649701" y="1017022"/>
                  <a:pt x="5617001" y="1043927"/>
                  <a:pt x="5579748" y="1065452"/>
                </a:cubicBezTo>
                <a:cubicBezTo>
                  <a:pt x="5486200" y="1120090"/>
                  <a:pt x="5439426" y="1211982"/>
                  <a:pt x="5439426" y="1341128"/>
                </a:cubicBezTo>
                <a:cubicBezTo>
                  <a:pt x="5439426" y="1506699"/>
                  <a:pt x="5471712" y="1589485"/>
                  <a:pt x="5536285" y="1589485"/>
                </a:cubicBezTo>
                <a:cubicBezTo>
                  <a:pt x="5630661" y="1589485"/>
                  <a:pt x="5677849" y="1507527"/>
                  <a:pt x="5677849" y="1343611"/>
                </a:cubicBezTo>
                <a:close/>
                <a:moveTo>
                  <a:pt x="2114751" y="453252"/>
                </a:moveTo>
                <a:lnTo>
                  <a:pt x="2114751" y="1737257"/>
                </a:lnTo>
                <a:lnTo>
                  <a:pt x="1661499" y="1737257"/>
                </a:lnTo>
                <a:lnTo>
                  <a:pt x="1661499" y="486780"/>
                </a:lnTo>
                <a:cubicBezTo>
                  <a:pt x="1803063" y="486780"/>
                  <a:pt x="1954146" y="475604"/>
                  <a:pt x="2114751" y="453252"/>
                </a:cubicBezTo>
                <a:close/>
                <a:moveTo>
                  <a:pt x="7823880" y="449527"/>
                </a:moveTo>
                <a:cubicBezTo>
                  <a:pt x="8114458" y="449527"/>
                  <a:pt x="8259747" y="581156"/>
                  <a:pt x="8259747" y="844414"/>
                </a:cubicBezTo>
                <a:lnTo>
                  <a:pt x="8047402" y="947482"/>
                </a:lnTo>
                <a:lnTo>
                  <a:pt x="8049885" y="828271"/>
                </a:lnTo>
                <a:cubicBezTo>
                  <a:pt x="8049885" y="649454"/>
                  <a:pt x="7989866" y="560045"/>
                  <a:pt x="7869826" y="560045"/>
                </a:cubicBezTo>
                <a:cubicBezTo>
                  <a:pt x="7710878" y="560045"/>
                  <a:pt x="7631404" y="735551"/>
                  <a:pt x="7631404" y="1086562"/>
                </a:cubicBezTo>
                <a:cubicBezTo>
                  <a:pt x="7631404" y="1303460"/>
                  <a:pt x="7648374" y="1452268"/>
                  <a:pt x="7682316" y="1532984"/>
                </a:cubicBezTo>
                <a:cubicBezTo>
                  <a:pt x="7716260" y="1613700"/>
                  <a:pt x="7779176" y="1654058"/>
                  <a:pt x="7871068" y="1654058"/>
                </a:cubicBezTo>
                <a:cubicBezTo>
                  <a:pt x="8039124" y="1654058"/>
                  <a:pt x="8123150" y="1545194"/>
                  <a:pt x="8123150" y="1327468"/>
                </a:cubicBezTo>
                <a:cubicBezTo>
                  <a:pt x="8123150" y="1296838"/>
                  <a:pt x="8118183" y="1247166"/>
                  <a:pt x="8108249" y="1178454"/>
                </a:cubicBezTo>
                <a:lnTo>
                  <a:pt x="8299484" y="1236818"/>
                </a:lnTo>
                <a:lnTo>
                  <a:pt x="8300725" y="1287731"/>
                </a:lnTo>
                <a:cubicBezTo>
                  <a:pt x="8300725" y="1605628"/>
                  <a:pt x="8126876" y="1764576"/>
                  <a:pt x="7779176" y="1764576"/>
                </a:cubicBezTo>
                <a:cubicBezTo>
                  <a:pt x="7366904" y="1764576"/>
                  <a:pt x="7160767" y="1555543"/>
                  <a:pt x="7160767" y="1137475"/>
                </a:cubicBezTo>
                <a:cubicBezTo>
                  <a:pt x="7160767" y="928028"/>
                  <a:pt x="7220788" y="761008"/>
                  <a:pt x="7340826" y="636415"/>
                </a:cubicBezTo>
                <a:cubicBezTo>
                  <a:pt x="7460865" y="511823"/>
                  <a:pt x="7621884" y="449527"/>
                  <a:pt x="7823880" y="449527"/>
                </a:cubicBezTo>
                <a:close/>
                <a:moveTo>
                  <a:pt x="5614518" y="449527"/>
                </a:moveTo>
                <a:cubicBezTo>
                  <a:pt x="5958906" y="449527"/>
                  <a:pt x="6131100" y="542246"/>
                  <a:pt x="6131100" y="727686"/>
                </a:cubicBezTo>
                <a:lnTo>
                  <a:pt x="6131100" y="1487658"/>
                </a:lnTo>
                <a:cubicBezTo>
                  <a:pt x="6131100" y="1565477"/>
                  <a:pt x="6156350" y="1604386"/>
                  <a:pt x="6206849" y="1604386"/>
                </a:cubicBezTo>
                <a:cubicBezTo>
                  <a:pt x="6222578" y="1604386"/>
                  <a:pt x="6245758" y="1595694"/>
                  <a:pt x="6276389" y="1578309"/>
                </a:cubicBezTo>
                <a:lnTo>
                  <a:pt x="6319851" y="1692553"/>
                </a:lnTo>
                <a:cubicBezTo>
                  <a:pt x="6208919" y="1735601"/>
                  <a:pt x="6100883" y="1757126"/>
                  <a:pt x="5995745" y="1757126"/>
                </a:cubicBezTo>
                <a:cubicBezTo>
                  <a:pt x="5840108" y="1757126"/>
                  <a:pt x="5744077" y="1708696"/>
                  <a:pt x="5707651" y="1611837"/>
                </a:cubicBezTo>
                <a:cubicBezTo>
                  <a:pt x="5632316" y="1712835"/>
                  <a:pt x="5523867" y="1763334"/>
                  <a:pt x="5382304" y="1763334"/>
                </a:cubicBezTo>
                <a:cubicBezTo>
                  <a:pt x="5118218" y="1763334"/>
                  <a:pt x="4986175" y="1640812"/>
                  <a:pt x="4986175" y="1395766"/>
                </a:cubicBezTo>
                <a:cubicBezTo>
                  <a:pt x="4986175" y="1209499"/>
                  <a:pt x="5107042" y="1078697"/>
                  <a:pt x="5348776" y="1003362"/>
                </a:cubicBezTo>
                <a:cubicBezTo>
                  <a:pt x="5570641" y="933823"/>
                  <a:pt x="5681574" y="850209"/>
                  <a:pt x="5681574" y="752522"/>
                </a:cubicBezTo>
                <a:cubicBezTo>
                  <a:pt x="5681574" y="624204"/>
                  <a:pt x="5617829" y="560045"/>
                  <a:pt x="5490339" y="560045"/>
                </a:cubicBezTo>
                <a:cubicBezTo>
                  <a:pt x="5342981" y="560045"/>
                  <a:pt x="5269301" y="622135"/>
                  <a:pt x="5269301" y="746313"/>
                </a:cubicBezTo>
                <a:cubicBezTo>
                  <a:pt x="5269301" y="785222"/>
                  <a:pt x="5280891" y="836549"/>
                  <a:pt x="5304071" y="900294"/>
                </a:cubicBezTo>
                <a:lnTo>
                  <a:pt x="5079308" y="856832"/>
                </a:lnTo>
                <a:cubicBezTo>
                  <a:pt x="5073513" y="817923"/>
                  <a:pt x="5070616" y="781497"/>
                  <a:pt x="5070616" y="747555"/>
                </a:cubicBezTo>
                <a:cubicBezTo>
                  <a:pt x="5070616" y="548869"/>
                  <a:pt x="5251916" y="449527"/>
                  <a:pt x="5614518" y="449527"/>
                </a:cubicBezTo>
                <a:close/>
                <a:moveTo>
                  <a:pt x="6875585" y="81958"/>
                </a:moveTo>
                <a:lnTo>
                  <a:pt x="6875585" y="489264"/>
                </a:lnTo>
                <a:lnTo>
                  <a:pt x="7076754" y="489264"/>
                </a:lnTo>
                <a:lnTo>
                  <a:pt x="7076754" y="629585"/>
                </a:lnTo>
                <a:lnTo>
                  <a:pt x="6875585" y="629585"/>
                </a:lnTo>
                <a:lnTo>
                  <a:pt x="6875585" y="1514978"/>
                </a:lnTo>
                <a:cubicBezTo>
                  <a:pt x="6875585" y="1570444"/>
                  <a:pt x="6893384" y="1598177"/>
                  <a:pt x="6928982" y="1598177"/>
                </a:cubicBezTo>
                <a:cubicBezTo>
                  <a:pt x="6954645" y="1598177"/>
                  <a:pt x="6969960" y="1579551"/>
                  <a:pt x="6974928" y="1542297"/>
                </a:cubicBezTo>
                <a:lnTo>
                  <a:pt x="7104073" y="1554715"/>
                </a:lnTo>
                <a:cubicBezTo>
                  <a:pt x="7068475" y="1685516"/>
                  <a:pt x="6955059" y="1750917"/>
                  <a:pt x="6763824" y="1750917"/>
                </a:cubicBezTo>
                <a:cubicBezTo>
                  <a:pt x="6536164" y="1750917"/>
                  <a:pt x="6422333" y="1654058"/>
                  <a:pt x="6422333" y="1460339"/>
                </a:cubicBezTo>
                <a:lnTo>
                  <a:pt x="6422333" y="629585"/>
                </a:lnTo>
                <a:lnTo>
                  <a:pt x="6270836" y="629585"/>
                </a:lnTo>
                <a:lnTo>
                  <a:pt x="6270836" y="489264"/>
                </a:lnTo>
                <a:lnTo>
                  <a:pt x="6422333" y="489264"/>
                </a:lnTo>
                <a:lnTo>
                  <a:pt x="6422333" y="268226"/>
                </a:lnTo>
                <a:cubicBezTo>
                  <a:pt x="6578798" y="225177"/>
                  <a:pt x="6729882" y="163088"/>
                  <a:pt x="6875585" y="81958"/>
                </a:cubicBezTo>
                <a:close/>
                <a:moveTo>
                  <a:pt x="2846510" y="81958"/>
                </a:moveTo>
                <a:lnTo>
                  <a:pt x="2846510" y="489264"/>
                </a:lnTo>
                <a:lnTo>
                  <a:pt x="3047679" y="489264"/>
                </a:lnTo>
                <a:lnTo>
                  <a:pt x="3047679" y="629585"/>
                </a:lnTo>
                <a:lnTo>
                  <a:pt x="2846510" y="629585"/>
                </a:lnTo>
                <a:lnTo>
                  <a:pt x="2846510" y="1514978"/>
                </a:lnTo>
                <a:cubicBezTo>
                  <a:pt x="2846510" y="1570444"/>
                  <a:pt x="2864309" y="1598177"/>
                  <a:pt x="2899907" y="1598177"/>
                </a:cubicBezTo>
                <a:cubicBezTo>
                  <a:pt x="2925570" y="1598177"/>
                  <a:pt x="2940886" y="1579551"/>
                  <a:pt x="2945854" y="1542297"/>
                </a:cubicBezTo>
                <a:lnTo>
                  <a:pt x="3074998" y="1554715"/>
                </a:lnTo>
                <a:cubicBezTo>
                  <a:pt x="3039401" y="1685516"/>
                  <a:pt x="2925985" y="1750917"/>
                  <a:pt x="2734750" y="1750917"/>
                </a:cubicBezTo>
                <a:cubicBezTo>
                  <a:pt x="2507090" y="1750917"/>
                  <a:pt x="2393259" y="1654058"/>
                  <a:pt x="2393259" y="1460339"/>
                </a:cubicBezTo>
                <a:lnTo>
                  <a:pt x="2393259" y="629585"/>
                </a:lnTo>
                <a:lnTo>
                  <a:pt x="2241761" y="629585"/>
                </a:lnTo>
                <a:lnTo>
                  <a:pt x="2241761" y="489264"/>
                </a:lnTo>
                <a:lnTo>
                  <a:pt x="2393259" y="489264"/>
                </a:lnTo>
                <a:lnTo>
                  <a:pt x="2393259" y="268226"/>
                </a:lnTo>
                <a:cubicBezTo>
                  <a:pt x="2549724" y="225177"/>
                  <a:pt x="2700808" y="163088"/>
                  <a:pt x="2846510" y="81958"/>
                </a:cubicBezTo>
                <a:close/>
                <a:moveTo>
                  <a:pt x="3202474" y="42221"/>
                </a:moveTo>
                <a:lnTo>
                  <a:pt x="3701672" y="42221"/>
                </a:lnTo>
                <a:lnTo>
                  <a:pt x="3992249" y="1065452"/>
                </a:lnTo>
                <a:lnTo>
                  <a:pt x="4281585" y="42221"/>
                </a:lnTo>
                <a:lnTo>
                  <a:pt x="4785750" y="42221"/>
                </a:lnTo>
                <a:lnTo>
                  <a:pt x="4785750" y="1737257"/>
                </a:lnTo>
                <a:lnTo>
                  <a:pt x="4311388" y="1737257"/>
                </a:lnTo>
                <a:lnTo>
                  <a:pt x="4311388" y="557562"/>
                </a:lnTo>
                <a:lnTo>
                  <a:pt x="3981073" y="1737257"/>
                </a:lnTo>
                <a:lnTo>
                  <a:pt x="3706639" y="1737257"/>
                </a:lnTo>
                <a:lnTo>
                  <a:pt x="3367632" y="577430"/>
                </a:lnTo>
                <a:lnTo>
                  <a:pt x="3367632" y="1737257"/>
                </a:lnTo>
                <a:lnTo>
                  <a:pt x="3202474" y="1737257"/>
                </a:lnTo>
                <a:close/>
                <a:moveTo>
                  <a:pt x="0" y="42221"/>
                </a:moveTo>
                <a:lnTo>
                  <a:pt x="491747" y="42221"/>
                </a:lnTo>
                <a:lnTo>
                  <a:pt x="491747" y="723961"/>
                </a:lnTo>
                <a:lnTo>
                  <a:pt x="892843" y="723961"/>
                </a:lnTo>
                <a:lnTo>
                  <a:pt x="892843" y="42221"/>
                </a:lnTo>
                <a:lnTo>
                  <a:pt x="1384590" y="42221"/>
                </a:lnTo>
                <a:lnTo>
                  <a:pt x="1384590" y="1737257"/>
                </a:lnTo>
                <a:lnTo>
                  <a:pt x="892843" y="1737257"/>
                </a:lnTo>
                <a:lnTo>
                  <a:pt x="892843" y="894085"/>
                </a:lnTo>
                <a:lnTo>
                  <a:pt x="491747" y="894085"/>
                </a:lnTo>
                <a:lnTo>
                  <a:pt x="491747" y="1737257"/>
                </a:lnTo>
                <a:lnTo>
                  <a:pt x="0" y="1737257"/>
                </a:lnTo>
                <a:close/>
                <a:moveTo>
                  <a:pt x="8906907" y="16144"/>
                </a:moveTo>
                <a:lnTo>
                  <a:pt x="8906907" y="700367"/>
                </a:lnTo>
                <a:cubicBezTo>
                  <a:pt x="9004594" y="535624"/>
                  <a:pt x="9142432" y="453252"/>
                  <a:pt x="9320421" y="453252"/>
                </a:cubicBezTo>
                <a:cubicBezTo>
                  <a:pt x="9530697" y="453252"/>
                  <a:pt x="9635835" y="547628"/>
                  <a:pt x="9635835" y="736379"/>
                </a:cubicBezTo>
                <a:lnTo>
                  <a:pt x="9635835" y="1737257"/>
                </a:lnTo>
                <a:lnTo>
                  <a:pt x="9182583" y="1737257"/>
                </a:lnTo>
                <a:lnTo>
                  <a:pt x="9182583" y="786050"/>
                </a:lnTo>
                <a:cubicBezTo>
                  <a:pt x="9182583" y="714027"/>
                  <a:pt x="9158575" y="678015"/>
                  <a:pt x="9110560" y="678015"/>
                </a:cubicBezTo>
                <a:cubicBezTo>
                  <a:pt x="9060888" y="678015"/>
                  <a:pt x="9014528" y="724168"/>
                  <a:pt x="8971480" y="816474"/>
                </a:cubicBezTo>
                <a:cubicBezTo>
                  <a:pt x="8928431" y="908780"/>
                  <a:pt x="8906907" y="1007916"/>
                  <a:pt x="8906907" y="1113881"/>
                </a:cubicBezTo>
                <a:lnTo>
                  <a:pt x="8906907" y="1737257"/>
                </a:lnTo>
                <a:lnTo>
                  <a:pt x="8453656" y="1737257"/>
                </a:lnTo>
                <a:lnTo>
                  <a:pt x="8453656" y="42221"/>
                </a:lnTo>
                <a:cubicBezTo>
                  <a:pt x="8587768" y="42221"/>
                  <a:pt x="8738852" y="33529"/>
                  <a:pt x="8906907" y="16144"/>
                </a:cubicBezTo>
                <a:close/>
                <a:moveTo>
                  <a:pt x="1891229" y="0"/>
                </a:moveTo>
                <a:cubicBezTo>
                  <a:pt x="2031965" y="0"/>
                  <a:pt x="2102333" y="54639"/>
                  <a:pt x="2102333" y="163916"/>
                </a:cubicBezTo>
                <a:cubicBezTo>
                  <a:pt x="2102333" y="273193"/>
                  <a:pt x="2031965" y="327832"/>
                  <a:pt x="1891229" y="327832"/>
                </a:cubicBezTo>
                <a:cubicBezTo>
                  <a:pt x="1750494" y="327832"/>
                  <a:pt x="1680126" y="273193"/>
                  <a:pt x="1680126" y="163916"/>
                </a:cubicBezTo>
                <a:cubicBezTo>
                  <a:pt x="1680126" y="54639"/>
                  <a:pt x="1750494" y="0"/>
                  <a:pt x="189122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6CE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3e816e3482_0_367"/>
          <p:cNvGrpSpPr/>
          <p:nvPr/>
        </p:nvGrpSpPr>
        <p:grpSpPr>
          <a:xfrm>
            <a:off x="0" y="0"/>
            <a:ext cx="12192426" cy="2062038"/>
            <a:chOff x="0" y="0"/>
            <a:chExt cx="29593267" cy="11267965"/>
          </a:xfrm>
        </p:grpSpPr>
        <p:pic>
          <p:nvPicPr>
            <p:cNvPr id="101" name="Google Shape;101;g23e816e3482_0_3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g23e816e3482_0_3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27176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g23e816e3482_0_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36931">
            <a:off x="2446500" y="418776"/>
            <a:ext cx="2650850" cy="12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3e816e3482_0_367"/>
          <p:cNvSpPr txBox="1"/>
          <p:nvPr/>
        </p:nvSpPr>
        <p:spPr>
          <a:xfrm rot="263783">
            <a:off x="5389270" y="458712"/>
            <a:ext cx="6257813" cy="815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FFFF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Problem!!</a:t>
            </a:r>
            <a:endParaRPr sz="900"/>
          </a:p>
        </p:txBody>
      </p:sp>
      <p:sp>
        <p:nvSpPr>
          <p:cNvPr id="105" name="Google Shape;105;g23e816e3482_0_367"/>
          <p:cNvSpPr txBox="1"/>
          <p:nvPr/>
        </p:nvSpPr>
        <p:spPr>
          <a:xfrm>
            <a:off x="685800" y="2796350"/>
            <a:ext cx="110835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Have you ever been browsing through Spotify when suddenly the next song that comes on completely disrupts the mood?</a:t>
            </a:r>
            <a:endParaRPr b="1" sz="1200"/>
          </a:p>
        </p:txBody>
      </p:sp>
      <p:sp>
        <p:nvSpPr>
          <p:cNvPr id="106" name="Google Shape;106;g23e816e3482_0_367"/>
          <p:cNvSpPr txBox="1"/>
          <p:nvPr/>
        </p:nvSpPr>
        <p:spPr>
          <a:xfrm>
            <a:off x="685800" y="4005275"/>
            <a:ext cx="110835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Ever struggled to create the perfect playlist for your next dinner party discussing cryptocurrencies?</a:t>
            </a:r>
            <a:endParaRPr b="1" sz="1200"/>
          </a:p>
        </p:txBody>
      </p:sp>
      <p:sp>
        <p:nvSpPr>
          <p:cNvPr id="107" name="Google Shape;107;g23e816e3482_0_367"/>
          <p:cNvSpPr txBox="1"/>
          <p:nvPr/>
        </p:nvSpPr>
        <p:spPr>
          <a:xfrm>
            <a:off x="1151105" y="5425875"/>
            <a:ext cx="98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We know, we’ve all been there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23e816e3482_0_468"/>
          <p:cNvGrpSpPr/>
          <p:nvPr/>
        </p:nvGrpSpPr>
        <p:grpSpPr>
          <a:xfrm>
            <a:off x="0" y="-23775"/>
            <a:ext cx="12192426" cy="1210179"/>
            <a:chOff x="0" y="0"/>
            <a:chExt cx="29593267" cy="11267965"/>
          </a:xfrm>
        </p:grpSpPr>
        <p:pic>
          <p:nvPicPr>
            <p:cNvPr id="113" name="Google Shape;113;g23e816e3482_0_4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g23e816e3482_0_4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27176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" name="Google Shape;115;g23e816e3482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125" y="1403450"/>
            <a:ext cx="4807490" cy="433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3e816e3482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2126" y="1251051"/>
            <a:ext cx="4888925" cy="46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3e816e3482_0_4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75143">
            <a:off x="96150" y="4584975"/>
            <a:ext cx="1182525" cy="21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3e816e3482_0_4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3900" y="1403457"/>
            <a:ext cx="1100113" cy="900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3e816e3482_0_468"/>
          <p:cNvSpPr txBox="1"/>
          <p:nvPr/>
        </p:nvSpPr>
        <p:spPr>
          <a:xfrm>
            <a:off x="751729" y="63876"/>
            <a:ext cx="10970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FE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Be like Dave</a:t>
            </a:r>
            <a:endParaRPr sz="900"/>
          </a:p>
        </p:txBody>
      </p:sp>
      <p:sp>
        <p:nvSpPr>
          <p:cNvPr id="120" name="Google Shape;120;g23e816e3482_0_468"/>
          <p:cNvSpPr txBox="1"/>
          <p:nvPr/>
        </p:nvSpPr>
        <p:spPr>
          <a:xfrm>
            <a:off x="1332699" y="5811725"/>
            <a:ext cx="33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3B0E94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This is Dave </a:t>
            </a:r>
            <a:r>
              <a:rPr b="1" lang="en-US" sz="2900">
                <a:solidFill>
                  <a:srgbClr val="3B0E94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then</a:t>
            </a:r>
            <a:endParaRPr sz="700"/>
          </a:p>
        </p:txBody>
      </p:sp>
      <p:sp>
        <p:nvSpPr>
          <p:cNvPr id="121" name="Google Shape;121;g23e816e3482_0_468"/>
          <p:cNvSpPr txBox="1"/>
          <p:nvPr/>
        </p:nvSpPr>
        <p:spPr>
          <a:xfrm>
            <a:off x="1730345" y="6306267"/>
            <a:ext cx="2260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Nobody liked Dave</a:t>
            </a:r>
            <a:endParaRPr sz="900"/>
          </a:p>
        </p:txBody>
      </p:sp>
      <p:pic>
        <p:nvPicPr>
          <p:cNvPr id="122" name="Google Shape;122;g23e816e3482_0_4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750" y="1718225"/>
            <a:ext cx="3693950" cy="36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3e816e3482_0_4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3950" y="1645175"/>
            <a:ext cx="3910800" cy="39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3e816e3482_0_468"/>
          <p:cNvSpPr/>
          <p:nvPr/>
        </p:nvSpPr>
        <p:spPr>
          <a:xfrm>
            <a:off x="5127125" y="3324600"/>
            <a:ext cx="1422000" cy="59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B0E94"/>
          </a:solidFill>
          <a:ln cap="flat" cmpd="sng" w="9525">
            <a:solidFill>
              <a:srgbClr val="3B0E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e816e3482_0_468"/>
          <p:cNvSpPr txBox="1"/>
          <p:nvPr/>
        </p:nvSpPr>
        <p:spPr>
          <a:xfrm>
            <a:off x="7540435" y="5813921"/>
            <a:ext cx="305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3B0E94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This is Dave now</a:t>
            </a:r>
            <a:endParaRPr sz="700"/>
          </a:p>
        </p:txBody>
      </p:sp>
      <p:sp>
        <p:nvSpPr>
          <p:cNvPr id="126" name="Google Shape;126;g23e816e3482_0_468"/>
          <p:cNvSpPr txBox="1"/>
          <p:nvPr/>
        </p:nvSpPr>
        <p:spPr>
          <a:xfrm>
            <a:off x="7938070" y="6269417"/>
            <a:ext cx="2260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People think he’s cool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g23e816e3482_0_572"/>
          <p:cNvGrpSpPr/>
          <p:nvPr/>
        </p:nvGrpSpPr>
        <p:grpSpPr>
          <a:xfrm>
            <a:off x="3975" y="-400"/>
            <a:ext cx="5633982" cy="6856760"/>
            <a:chOff x="0" y="1"/>
            <a:chExt cx="11267965" cy="29593266"/>
          </a:xfrm>
        </p:grpSpPr>
        <p:pic>
          <p:nvPicPr>
            <p:cNvPr id="132" name="Google Shape;132;g23e816e3482_0_5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2499063" y="15826239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g23e816e3482_0_5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2499063" y="2499063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g23e816e3482_0_572"/>
          <p:cNvGrpSpPr/>
          <p:nvPr/>
        </p:nvGrpSpPr>
        <p:grpSpPr>
          <a:xfrm>
            <a:off x="-15200" y="-144647"/>
            <a:ext cx="3047939" cy="7000859"/>
            <a:chOff x="0" y="-57150"/>
            <a:chExt cx="1204148" cy="2856794"/>
          </a:xfrm>
        </p:grpSpPr>
        <p:sp>
          <p:nvSpPr>
            <p:cNvPr id="135" name="Google Shape;135;g23e816e3482_0_572"/>
            <p:cNvSpPr/>
            <p:nvPr/>
          </p:nvSpPr>
          <p:spPr>
            <a:xfrm>
              <a:off x="0" y="0"/>
              <a:ext cx="1204148" cy="2799644"/>
            </a:xfrm>
            <a:custGeom>
              <a:rect b="b" l="l" r="r" t="t"/>
              <a:pathLst>
                <a:path extrusionOk="0" h="2799644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99644"/>
                  </a:lnTo>
                  <a:lnTo>
                    <a:pt x="0" y="2799644"/>
                  </a:lnTo>
                  <a:close/>
                </a:path>
              </a:pathLst>
            </a:custGeom>
            <a:solidFill>
              <a:srgbClr val="CB6CE6"/>
            </a:solidFill>
            <a:ln>
              <a:noFill/>
            </a:ln>
          </p:spPr>
        </p:sp>
        <p:sp>
          <p:nvSpPr>
            <p:cNvPr id="136" name="Google Shape;136;g23e816e3482_0_572"/>
            <p:cNvSpPr txBox="1"/>
            <p:nvPr/>
          </p:nvSpPr>
          <p:spPr>
            <a:xfrm>
              <a:off x="0" y="-57150"/>
              <a:ext cx="812700" cy="8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875" lIns="33875" spcFirstLastPara="1" rIns="33875" wrap="square" tIns="33875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g23e816e3482_0_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4263" y="344237"/>
            <a:ext cx="4203431" cy="616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3e816e3482_0_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928" y="344237"/>
            <a:ext cx="4203431" cy="616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3e816e3482_0_572"/>
          <p:cNvPicPr preferRelativeResize="0"/>
          <p:nvPr/>
        </p:nvPicPr>
        <p:blipFill rotWithShape="1">
          <a:blip r:embed="rId5">
            <a:alphaModFix/>
          </a:blip>
          <a:srcRect b="0" l="42154" r="10411" t="0"/>
          <a:stretch/>
        </p:blipFill>
        <p:spPr>
          <a:xfrm>
            <a:off x="3435928" y="611962"/>
            <a:ext cx="3951767" cy="563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3e816e3482_0_5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351" y="2057400"/>
            <a:ext cx="3585882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3e816e3482_0_572"/>
          <p:cNvSpPr txBox="1"/>
          <p:nvPr/>
        </p:nvSpPr>
        <p:spPr>
          <a:xfrm>
            <a:off x="8156532" y="2144137"/>
            <a:ext cx="3427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Meet </a:t>
            </a:r>
            <a:endParaRPr sz="900"/>
          </a:p>
        </p:txBody>
      </p:sp>
      <p:sp>
        <p:nvSpPr>
          <p:cNvPr id="142" name="Google Shape;142;g23e816e3482_0_572"/>
          <p:cNvSpPr txBox="1"/>
          <p:nvPr/>
        </p:nvSpPr>
        <p:spPr>
          <a:xfrm>
            <a:off x="8042529" y="4091430"/>
            <a:ext cx="3655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Your unique song recommender. </a:t>
            </a:r>
            <a:endParaRPr sz="1500">
              <a:solidFill>
                <a:srgbClr val="3B0E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icture containing furniture, indoor, couch, interior design&#10;&#10;Description automatically generated" id="143" name="Google Shape;143;g23e816e3482_0_572"/>
          <p:cNvPicPr preferRelativeResize="0"/>
          <p:nvPr/>
        </p:nvPicPr>
        <p:blipFill rotWithShape="1">
          <a:blip r:embed="rId7">
            <a:alphaModFix/>
          </a:blip>
          <a:srcRect b="22758" l="4630" r="3135" t="41013"/>
          <a:stretch/>
        </p:blipFill>
        <p:spPr>
          <a:xfrm>
            <a:off x="7967050" y="3007269"/>
            <a:ext cx="3806155" cy="697008"/>
          </a:xfrm>
          <a:custGeom>
            <a:rect b="b" l="l" r="r" t="t"/>
            <a:pathLst>
              <a:path extrusionOk="0" h="1764576" w="9635835">
                <a:moveTo>
                  <a:pt x="5677849" y="984736"/>
                </a:moveTo>
                <a:cubicBezTo>
                  <a:pt x="5649701" y="1017022"/>
                  <a:pt x="5617001" y="1043927"/>
                  <a:pt x="5579748" y="1065452"/>
                </a:cubicBezTo>
                <a:cubicBezTo>
                  <a:pt x="5486200" y="1120090"/>
                  <a:pt x="5439426" y="1211982"/>
                  <a:pt x="5439426" y="1341128"/>
                </a:cubicBezTo>
                <a:cubicBezTo>
                  <a:pt x="5439426" y="1506699"/>
                  <a:pt x="5471712" y="1589485"/>
                  <a:pt x="5536285" y="1589485"/>
                </a:cubicBezTo>
                <a:cubicBezTo>
                  <a:pt x="5630661" y="1589485"/>
                  <a:pt x="5677849" y="1507527"/>
                  <a:pt x="5677849" y="1343611"/>
                </a:cubicBezTo>
                <a:close/>
                <a:moveTo>
                  <a:pt x="2114751" y="453252"/>
                </a:moveTo>
                <a:lnTo>
                  <a:pt x="2114751" y="1737257"/>
                </a:lnTo>
                <a:lnTo>
                  <a:pt x="1661499" y="1737257"/>
                </a:lnTo>
                <a:lnTo>
                  <a:pt x="1661499" y="486780"/>
                </a:lnTo>
                <a:cubicBezTo>
                  <a:pt x="1803063" y="486780"/>
                  <a:pt x="1954146" y="475604"/>
                  <a:pt x="2114751" y="453252"/>
                </a:cubicBezTo>
                <a:close/>
                <a:moveTo>
                  <a:pt x="7823880" y="449527"/>
                </a:moveTo>
                <a:cubicBezTo>
                  <a:pt x="8114458" y="449527"/>
                  <a:pt x="8259747" y="581156"/>
                  <a:pt x="8259747" y="844414"/>
                </a:cubicBezTo>
                <a:lnTo>
                  <a:pt x="8047402" y="947482"/>
                </a:lnTo>
                <a:lnTo>
                  <a:pt x="8049885" y="828271"/>
                </a:lnTo>
                <a:cubicBezTo>
                  <a:pt x="8049885" y="649454"/>
                  <a:pt x="7989866" y="560045"/>
                  <a:pt x="7869826" y="560045"/>
                </a:cubicBezTo>
                <a:cubicBezTo>
                  <a:pt x="7710878" y="560045"/>
                  <a:pt x="7631404" y="735551"/>
                  <a:pt x="7631404" y="1086562"/>
                </a:cubicBezTo>
                <a:cubicBezTo>
                  <a:pt x="7631404" y="1303460"/>
                  <a:pt x="7648374" y="1452268"/>
                  <a:pt x="7682316" y="1532984"/>
                </a:cubicBezTo>
                <a:cubicBezTo>
                  <a:pt x="7716260" y="1613700"/>
                  <a:pt x="7779176" y="1654058"/>
                  <a:pt x="7871068" y="1654058"/>
                </a:cubicBezTo>
                <a:cubicBezTo>
                  <a:pt x="8039124" y="1654058"/>
                  <a:pt x="8123150" y="1545194"/>
                  <a:pt x="8123150" y="1327468"/>
                </a:cubicBezTo>
                <a:cubicBezTo>
                  <a:pt x="8123150" y="1296838"/>
                  <a:pt x="8118183" y="1247166"/>
                  <a:pt x="8108249" y="1178454"/>
                </a:cubicBezTo>
                <a:lnTo>
                  <a:pt x="8299484" y="1236818"/>
                </a:lnTo>
                <a:lnTo>
                  <a:pt x="8300725" y="1287731"/>
                </a:lnTo>
                <a:cubicBezTo>
                  <a:pt x="8300725" y="1605628"/>
                  <a:pt x="8126876" y="1764576"/>
                  <a:pt x="7779176" y="1764576"/>
                </a:cubicBezTo>
                <a:cubicBezTo>
                  <a:pt x="7366904" y="1764576"/>
                  <a:pt x="7160767" y="1555543"/>
                  <a:pt x="7160767" y="1137475"/>
                </a:cubicBezTo>
                <a:cubicBezTo>
                  <a:pt x="7160767" y="928028"/>
                  <a:pt x="7220788" y="761008"/>
                  <a:pt x="7340826" y="636415"/>
                </a:cubicBezTo>
                <a:cubicBezTo>
                  <a:pt x="7460865" y="511823"/>
                  <a:pt x="7621884" y="449527"/>
                  <a:pt x="7823880" y="449527"/>
                </a:cubicBezTo>
                <a:close/>
                <a:moveTo>
                  <a:pt x="5614518" y="449527"/>
                </a:moveTo>
                <a:cubicBezTo>
                  <a:pt x="5958906" y="449527"/>
                  <a:pt x="6131100" y="542246"/>
                  <a:pt x="6131100" y="727686"/>
                </a:cubicBezTo>
                <a:lnTo>
                  <a:pt x="6131100" y="1487658"/>
                </a:lnTo>
                <a:cubicBezTo>
                  <a:pt x="6131100" y="1565477"/>
                  <a:pt x="6156350" y="1604386"/>
                  <a:pt x="6206849" y="1604386"/>
                </a:cubicBezTo>
                <a:cubicBezTo>
                  <a:pt x="6222578" y="1604386"/>
                  <a:pt x="6245758" y="1595694"/>
                  <a:pt x="6276389" y="1578309"/>
                </a:cubicBezTo>
                <a:lnTo>
                  <a:pt x="6319851" y="1692553"/>
                </a:lnTo>
                <a:cubicBezTo>
                  <a:pt x="6208919" y="1735601"/>
                  <a:pt x="6100883" y="1757126"/>
                  <a:pt x="5995745" y="1757126"/>
                </a:cubicBezTo>
                <a:cubicBezTo>
                  <a:pt x="5840108" y="1757126"/>
                  <a:pt x="5744077" y="1708696"/>
                  <a:pt x="5707651" y="1611837"/>
                </a:cubicBezTo>
                <a:cubicBezTo>
                  <a:pt x="5632316" y="1712835"/>
                  <a:pt x="5523867" y="1763334"/>
                  <a:pt x="5382304" y="1763334"/>
                </a:cubicBezTo>
                <a:cubicBezTo>
                  <a:pt x="5118218" y="1763334"/>
                  <a:pt x="4986175" y="1640812"/>
                  <a:pt x="4986175" y="1395766"/>
                </a:cubicBezTo>
                <a:cubicBezTo>
                  <a:pt x="4986175" y="1209499"/>
                  <a:pt x="5107042" y="1078697"/>
                  <a:pt x="5348776" y="1003362"/>
                </a:cubicBezTo>
                <a:cubicBezTo>
                  <a:pt x="5570641" y="933823"/>
                  <a:pt x="5681574" y="850209"/>
                  <a:pt x="5681574" y="752522"/>
                </a:cubicBezTo>
                <a:cubicBezTo>
                  <a:pt x="5681574" y="624204"/>
                  <a:pt x="5617829" y="560045"/>
                  <a:pt x="5490339" y="560045"/>
                </a:cubicBezTo>
                <a:cubicBezTo>
                  <a:pt x="5342981" y="560045"/>
                  <a:pt x="5269301" y="622135"/>
                  <a:pt x="5269301" y="746313"/>
                </a:cubicBezTo>
                <a:cubicBezTo>
                  <a:pt x="5269301" y="785222"/>
                  <a:pt x="5280891" y="836549"/>
                  <a:pt x="5304071" y="900294"/>
                </a:cubicBezTo>
                <a:lnTo>
                  <a:pt x="5079308" y="856832"/>
                </a:lnTo>
                <a:cubicBezTo>
                  <a:pt x="5073513" y="817923"/>
                  <a:pt x="5070616" y="781497"/>
                  <a:pt x="5070616" y="747555"/>
                </a:cubicBezTo>
                <a:cubicBezTo>
                  <a:pt x="5070616" y="548869"/>
                  <a:pt x="5251916" y="449527"/>
                  <a:pt x="5614518" y="449527"/>
                </a:cubicBezTo>
                <a:close/>
                <a:moveTo>
                  <a:pt x="6875585" y="81958"/>
                </a:moveTo>
                <a:lnTo>
                  <a:pt x="6875585" y="489264"/>
                </a:lnTo>
                <a:lnTo>
                  <a:pt x="7076754" y="489264"/>
                </a:lnTo>
                <a:lnTo>
                  <a:pt x="7076754" y="629585"/>
                </a:lnTo>
                <a:lnTo>
                  <a:pt x="6875585" y="629585"/>
                </a:lnTo>
                <a:lnTo>
                  <a:pt x="6875585" y="1514978"/>
                </a:lnTo>
                <a:cubicBezTo>
                  <a:pt x="6875585" y="1570444"/>
                  <a:pt x="6893384" y="1598177"/>
                  <a:pt x="6928982" y="1598177"/>
                </a:cubicBezTo>
                <a:cubicBezTo>
                  <a:pt x="6954645" y="1598177"/>
                  <a:pt x="6969960" y="1579551"/>
                  <a:pt x="6974928" y="1542297"/>
                </a:cubicBezTo>
                <a:lnTo>
                  <a:pt x="7104073" y="1554715"/>
                </a:lnTo>
                <a:cubicBezTo>
                  <a:pt x="7068475" y="1685516"/>
                  <a:pt x="6955059" y="1750917"/>
                  <a:pt x="6763824" y="1750917"/>
                </a:cubicBezTo>
                <a:cubicBezTo>
                  <a:pt x="6536164" y="1750917"/>
                  <a:pt x="6422333" y="1654058"/>
                  <a:pt x="6422333" y="1460339"/>
                </a:cubicBezTo>
                <a:lnTo>
                  <a:pt x="6422333" y="629585"/>
                </a:lnTo>
                <a:lnTo>
                  <a:pt x="6270836" y="629585"/>
                </a:lnTo>
                <a:lnTo>
                  <a:pt x="6270836" y="489264"/>
                </a:lnTo>
                <a:lnTo>
                  <a:pt x="6422333" y="489264"/>
                </a:lnTo>
                <a:lnTo>
                  <a:pt x="6422333" y="268226"/>
                </a:lnTo>
                <a:cubicBezTo>
                  <a:pt x="6578798" y="225177"/>
                  <a:pt x="6729882" y="163088"/>
                  <a:pt x="6875585" y="81958"/>
                </a:cubicBezTo>
                <a:close/>
                <a:moveTo>
                  <a:pt x="2846510" y="81958"/>
                </a:moveTo>
                <a:lnTo>
                  <a:pt x="2846510" y="489264"/>
                </a:lnTo>
                <a:lnTo>
                  <a:pt x="3047679" y="489264"/>
                </a:lnTo>
                <a:lnTo>
                  <a:pt x="3047679" y="629585"/>
                </a:lnTo>
                <a:lnTo>
                  <a:pt x="2846510" y="629585"/>
                </a:lnTo>
                <a:lnTo>
                  <a:pt x="2846510" y="1514978"/>
                </a:lnTo>
                <a:cubicBezTo>
                  <a:pt x="2846510" y="1570444"/>
                  <a:pt x="2864309" y="1598177"/>
                  <a:pt x="2899907" y="1598177"/>
                </a:cubicBezTo>
                <a:cubicBezTo>
                  <a:pt x="2925570" y="1598177"/>
                  <a:pt x="2940886" y="1579551"/>
                  <a:pt x="2945854" y="1542297"/>
                </a:cubicBezTo>
                <a:lnTo>
                  <a:pt x="3074998" y="1554715"/>
                </a:lnTo>
                <a:cubicBezTo>
                  <a:pt x="3039401" y="1685516"/>
                  <a:pt x="2925985" y="1750917"/>
                  <a:pt x="2734750" y="1750917"/>
                </a:cubicBezTo>
                <a:cubicBezTo>
                  <a:pt x="2507090" y="1750917"/>
                  <a:pt x="2393259" y="1654058"/>
                  <a:pt x="2393259" y="1460339"/>
                </a:cubicBezTo>
                <a:lnTo>
                  <a:pt x="2393259" y="629585"/>
                </a:lnTo>
                <a:lnTo>
                  <a:pt x="2241761" y="629585"/>
                </a:lnTo>
                <a:lnTo>
                  <a:pt x="2241761" y="489264"/>
                </a:lnTo>
                <a:lnTo>
                  <a:pt x="2393259" y="489264"/>
                </a:lnTo>
                <a:lnTo>
                  <a:pt x="2393259" y="268226"/>
                </a:lnTo>
                <a:cubicBezTo>
                  <a:pt x="2549724" y="225177"/>
                  <a:pt x="2700808" y="163088"/>
                  <a:pt x="2846510" y="81958"/>
                </a:cubicBezTo>
                <a:close/>
                <a:moveTo>
                  <a:pt x="3202474" y="42221"/>
                </a:moveTo>
                <a:lnTo>
                  <a:pt x="3701672" y="42221"/>
                </a:lnTo>
                <a:lnTo>
                  <a:pt x="3992249" y="1065452"/>
                </a:lnTo>
                <a:lnTo>
                  <a:pt x="4281585" y="42221"/>
                </a:lnTo>
                <a:lnTo>
                  <a:pt x="4785750" y="42221"/>
                </a:lnTo>
                <a:lnTo>
                  <a:pt x="4785750" y="1737257"/>
                </a:lnTo>
                <a:lnTo>
                  <a:pt x="4311388" y="1737257"/>
                </a:lnTo>
                <a:lnTo>
                  <a:pt x="4311388" y="557562"/>
                </a:lnTo>
                <a:lnTo>
                  <a:pt x="3981073" y="1737257"/>
                </a:lnTo>
                <a:lnTo>
                  <a:pt x="3706639" y="1737257"/>
                </a:lnTo>
                <a:lnTo>
                  <a:pt x="3367632" y="577430"/>
                </a:lnTo>
                <a:lnTo>
                  <a:pt x="3367632" y="1737257"/>
                </a:lnTo>
                <a:lnTo>
                  <a:pt x="3202474" y="1737257"/>
                </a:lnTo>
                <a:close/>
                <a:moveTo>
                  <a:pt x="0" y="42221"/>
                </a:moveTo>
                <a:lnTo>
                  <a:pt x="491747" y="42221"/>
                </a:lnTo>
                <a:lnTo>
                  <a:pt x="491747" y="723961"/>
                </a:lnTo>
                <a:lnTo>
                  <a:pt x="892843" y="723961"/>
                </a:lnTo>
                <a:lnTo>
                  <a:pt x="892843" y="42221"/>
                </a:lnTo>
                <a:lnTo>
                  <a:pt x="1384590" y="42221"/>
                </a:lnTo>
                <a:lnTo>
                  <a:pt x="1384590" y="1737257"/>
                </a:lnTo>
                <a:lnTo>
                  <a:pt x="892843" y="1737257"/>
                </a:lnTo>
                <a:lnTo>
                  <a:pt x="892843" y="894085"/>
                </a:lnTo>
                <a:lnTo>
                  <a:pt x="491747" y="894085"/>
                </a:lnTo>
                <a:lnTo>
                  <a:pt x="491747" y="1737257"/>
                </a:lnTo>
                <a:lnTo>
                  <a:pt x="0" y="1737257"/>
                </a:lnTo>
                <a:close/>
                <a:moveTo>
                  <a:pt x="8906907" y="16144"/>
                </a:moveTo>
                <a:lnTo>
                  <a:pt x="8906907" y="700367"/>
                </a:lnTo>
                <a:cubicBezTo>
                  <a:pt x="9004594" y="535624"/>
                  <a:pt x="9142432" y="453252"/>
                  <a:pt x="9320421" y="453252"/>
                </a:cubicBezTo>
                <a:cubicBezTo>
                  <a:pt x="9530697" y="453252"/>
                  <a:pt x="9635835" y="547628"/>
                  <a:pt x="9635835" y="736379"/>
                </a:cubicBezTo>
                <a:lnTo>
                  <a:pt x="9635835" y="1737257"/>
                </a:lnTo>
                <a:lnTo>
                  <a:pt x="9182583" y="1737257"/>
                </a:lnTo>
                <a:lnTo>
                  <a:pt x="9182583" y="786050"/>
                </a:lnTo>
                <a:cubicBezTo>
                  <a:pt x="9182583" y="714027"/>
                  <a:pt x="9158575" y="678015"/>
                  <a:pt x="9110560" y="678015"/>
                </a:cubicBezTo>
                <a:cubicBezTo>
                  <a:pt x="9060888" y="678015"/>
                  <a:pt x="9014528" y="724168"/>
                  <a:pt x="8971480" y="816474"/>
                </a:cubicBezTo>
                <a:cubicBezTo>
                  <a:pt x="8928431" y="908780"/>
                  <a:pt x="8906907" y="1007916"/>
                  <a:pt x="8906907" y="1113881"/>
                </a:cubicBezTo>
                <a:lnTo>
                  <a:pt x="8906907" y="1737257"/>
                </a:lnTo>
                <a:lnTo>
                  <a:pt x="8453656" y="1737257"/>
                </a:lnTo>
                <a:lnTo>
                  <a:pt x="8453656" y="42221"/>
                </a:lnTo>
                <a:cubicBezTo>
                  <a:pt x="8587768" y="42221"/>
                  <a:pt x="8738852" y="33529"/>
                  <a:pt x="8906907" y="16144"/>
                </a:cubicBezTo>
                <a:close/>
                <a:moveTo>
                  <a:pt x="1891229" y="0"/>
                </a:moveTo>
                <a:cubicBezTo>
                  <a:pt x="2031965" y="0"/>
                  <a:pt x="2102333" y="54639"/>
                  <a:pt x="2102333" y="163916"/>
                </a:cubicBezTo>
                <a:cubicBezTo>
                  <a:pt x="2102333" y="273193"/>
                  <a:pt x="2031965" y="327832"/>
                  <a:pt x="1891229" y="327832"/>
                </a:cubicBezTo>
                <a:cubicBezTo>
                  <a:pt x="1750494" y="327832"/>
                  <a:pt x="1680126" y="273193"/>
                  <a:pt x="1680126" y="163916"/>
                </a:cubicBezTo>
                <a:cubicBezTo>
                  <a:pt x="1680126" y="54639"/>
                  <a:pt x="1750494" y="0"/>
                  <a:pt x="1891229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0E9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e816e3482_0_668"/>
          <p:cNvSpPr txBox="1"/>
          <p:nvPr/>
        </p:nvSpPr>
        <p:spPr>
          <a:xfrm>
            <a:off x="4708963" y="3635332"/>
            <a:ext cx="2774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Recommend</a:t>
            </a:r>
            <a:endParaRPr sz="900"/>
          </a:p>
        </p:txBody>
      </p:sp>
      <p:sp>
        <p:nvSpPr>
          <p:cNvPr id="149" name="Google Shape;149;g23e816e3482_0_668"/>
          <p:cNvSpPr txBox="1"/>
          <p:nvPr/>
        </p:nvSpPr>
        <p:spPr>
          <a:xfrm>
            <a:off x="4993975" y="4361241"/>
            <a:ext cx="2204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Effortlessly create playlists that maintain a consistent vibe by </a:t>
            </a: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leveraging our advanced AI-driven recommendations</a:t>
            </a:r>
            <a:endParaRPr sz="900"/>
          </a:p>
        </p:txBody>
      </p:sp>
      <p:sp>
        <p:nvSpPr>
          <p:cNvPr id="150" name="Google Shape;150;g23e816e3482_0_668"/>
          <p:cNvSpPr txBox="1"/>
          <p:nvPr/>
        </p:nvSpPr>
        <p:spPr>
          <a:xfrm>
            <a:off x="1075533" y="3634244"/>
            <a:ext cx="2204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Analyse</a:t>
            </a:r>
            <a:endParaRPr sz="900"/>
          </a:p>
        </p:txBody>
      </p:sp>
      <p:sp>
        <p:nvSpPr>
          <p:cNvPr id="151" name="Google Shape;151;g23e816e3482_0_668"/>
          <p:cNvSpPr txBox="1"/>
          <p:nvPr/>
        </p:nvSpPr>
        <p:spPr>
          <a:xfrm>
            <a:off x="1075525" y="4356149"/>
            <a:ext cx="2204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revolutionary engine that analyses multiple features of your favorite song to suggest similar tracks</a:t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" name="Google Shape;152;g23e816e3482_0_668"/>
          <p:cNvSpPr txBox="1"/>
          <p:nvPr/>
        </p:nvSpPr>
        <p:spPr>
          <a:xfrm>
            <a:off x="8912419" y="4361241"/>
            <a:ext cx="220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Import the suggested songs directly into a playlist for a seamless </a:t>
            </a: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listening</a:t>
            </a: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experience</a:t>
            </a:r>
            <a:endParaRPr sz="900"/>
          </a:p>
        </p:txBody>
      </p:sp>
      <p:sp>
        <p:nvSpPr>
          <p:cNvPr id="153" name="Google Shape;153;g23e816e3482_0_668"/>
          <p:cNvSpPr txBox="1"/>
          <p:nvPr/>
        </p:nvSpPr>
        <p:spPr>
          <a:xfrm>
            <a:off x="593483" y="125991"/>
            <a:ext cx="1100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F0BFC5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Key Features</a:t>
            </a:r>
            <a:endParaRPr sz="900"/>
          </a:p>
        </p:txBody>
      </p:sp>
      <p:grpSp>
        <p:nvGrpSpPr>
          <p:cNvPr id="154" name="Google Shape;154;g23e816e3482_0_668"/>
          <p:cNvGrpSpPr/>
          <p:nvPr/>
        </p:nvGrpSpPr>
        <p:grpSpPr>
          <a:xfrm>
            <a:off x="4" y="0"/>
            <a:ext cx="593822" cy="6856760"/>
            <a:chOff x="0" y="1"/>
            <a:chExt cx="11267965" cy="29593266"/>
          </a:xfrm>
        </p:grpSpPr>
        <p:pic>
          <p:nvPicPr>
            <p:cNvPr id="155" name="Google Shape;155;g23e816e3482_0_6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2499063" y="15826239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g23e816e3482_0_6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400000">
              <a:off x="-2499063" y="2499063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g23e816e3482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9800913" y="4491888"/>
            <a:ext cx="4176950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3e816e3482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813397" y="1785125"/>
            <a:ext cx="4163726" cy="5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3e816e3482_0_668"/>
          <p:cNvSpPr txBox="1"/>
          <p:nvPr/>
        </p:nvSpPr>
        <p:spPr>
          <a:xfrm>
            <a:off x="8627176" y="3633007"/>
            <a:ext cx="2774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Enjoy</a:t>
            </a:r>
            <a:endParaRPr sz="900"/>
          </a:p>
        </p:txBody>
      </p:sp>
      <p:pic>
        <p:nvPicPr>
          <p:cNvPr id="160" name="Google Shape;160;g23e816e3482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200" y="1654116"/>
            <a:ext cx="1666775" cy="159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3e816e3482_0_668"/>
          <p:cNvPicPr preferRelativeResize="0"/>
          <p:nvPr/>
        </p:nvPicPr>
        <p:blipFill rotWithShape="1">
          <a:blip r:embed="rId5">
            <a:alphaModFix/>
          </a:blip>
          <a:srcRect b="16618" l="0" r="0" t="0"/>
          <a:stretch/>
        </p:blipFill>
        <p:spPr>
          <a:xfrm>
            <a:off x="5224088" y="1631749"/>
            <a:ext cx="1744169" cy="15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3e816e3482_0_668"/>
          <p:cNvPicPr preferRelativeResize="0"/>
          <p:nvPr/>
        </p:nvPicPr>
        <p:blipFill rotWithShape="1">
          <a:blip r:embed="rId6">
            <a:alphaModFix/>
          </a:blip>
          <a:srcRect b="18099" l="0" r="0" t="0"/>
          <a:stretch/>
        </p:blipFill>
        <p:spPr>
          <a:xfrm>
            <a:off x="9341763" y="1631748"/>
            <a:ext cx="1345424" cy="129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3e816e3482_0_668"/>
          <p:cNvSpPr txBox="1"/>
          <p:nvPr/>
        </p:nvSpPr>
        <p:spPr>
          <a:xfrm>
            <a:off x="1075533" y="1274057"/>
            <a:ext cx="22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Input song</a:t>
            </a:r>
            <a:endParaRPr sz="100"/>
          </a:p>
        </p:txBody>
      </p:sp>
      <p:sp>
        <p:nvSpPr>
          <p:cNvPr id="164" name="Google Shape;164;g23e816e3482_0_668"/>
          <p:cNvSpPr txBox="1"/>
          <p:nvPr/>
        </p:nvSpPr>
        <p:spPr>
          <a:xfrm>
            <a:off x="4994133" y="1274057"/>
            <a:ext cx="22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Algorithm check</a:t>
            </a:r>
            <a:endParaRPr sz="100"/>
          </a:p>
        </p:txBody>
      </p:sp>
      <p:sp>
        <p:nvSpPr>
          <p:cNvPr id="165" name="Google Shape;165;g23e816e3482_0_668"/>
          <p:cNvSpPr txBox="1"/>
          <p:nvPr/>
        </p:nvSpPr>
        <p:spPr>
          <a:xfrm>
            <a:off x="8912733" y="1274057"/>
            <a:ext cx="2204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Add to playlist</a:t>
            </a:r>
            <a:endParaRPr sz="100"/>
          </a:p>
        </p:txBody>
      </p:sp>
      <p:cxnSp>
        <p:nvCxnSpPr>
          <p:cNvPr id="166" name="Google Shape;166;g23e816e3482_0_668"/>
          <p:cNvCxnSpPr>
            <a:stCxn id="163" idx="3"/>
            <a:endCxn id="164" idx="1"/>
          </p:cNvCxnSpPr>
          <p:nvPr/>
        </p:nvCxnSpPr>
        <p:spPr>
          <a:xfrm>
            <a:off x="3279633" y="1374107"/>
            <a:ext cx="1714500" cy="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g23e816e3482_0_668"/>
          <p:cNvCxnSpPr/>
          <p:nvPr/>
        </p:nvCxnSpPr>
        <p:spPr>
          <a:xfrm>
            <a:off x="7198083" y="1337419"/>
            <a:ext cx="1714500" cy="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0E94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3e816e3482_0_869"/>
          <p:cNvSpPr/>
          <p:nvPr/>
        </p:nvSpPr>
        <p:spPr>
          <a:xfrm>
            <a:off x="7516480" y="3692234"/>
            <a:ext cx="873129" cy="87312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4206" l="-151318" r="-60703" t="-13819"/>
            </a:stretch>
          </a:blipFill>
          <a:ln>
            <a:noFill/>
          </a:ln>
        </p:spPr>
      </p:sp>
      <p:grpSp>
        <p:nvGrpSpPr>
          <p:cNvPr id="173" name="Google Shape;173;g23e816e3482_0_869"/>
          <p:cNvGrpSpPr/>
          <p:nvPr/>
        </p:nvGrpSpPr>
        <p:grpSpPr>
          <a:xfrm>
            <a:off x="0" y="-3"/>
            <a:ext cx="12192426" cy="1905413"/>
            <a:chOff x="0" y="0"/>
            <a:chExt cx="29593267" cy="11267965"/>
          </a:xfrm>
        </p:grpSpPr>
        <p:pic>
          <p:nvPicPr>
            <p:cNvPr id="174" name="Google Shape;174;g23e816e3482_0_8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g23e816e3482_0_8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27176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g23e816e3482_0_869"/>
          <p:cNvSpPr/>
          <p:nvPr/>
        </p:nvSpPr>
        <p:spPr>
          <a:xfrm>
            <a:off x="814330" y="2102412"/>
            <a:ext cx="873129" cy="87312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0327" l="-28599" r="-17018" t="-8099"/>
            </a:stretch>
          </a:blipFill>
          <a:ln>
            <a:noFill/>
          </a:ln>
        </p:spPr>
      </p:sp>
      <p:pic>
        <p:nvPicPr>
          <p:cNvPr id="177" name="Google Shape;177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7450" y="2088900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3e816e3482_0_869"/>
          <p:cNvSpPr/>
          <p:nvPr/>
        </p:nvSpPr>
        <p:spPr>
          <a:xfrm>
            <a:off x="3751173" y="5277412"/>
            <a:ext cx="873129" cy="87312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38465" l="-46059" r="-35099" t="-33259"/>
            </a:stretch>
          </a:blipFill>
          <a:ln>
            <a:noFill/>
          </a:ln>
        </p:spPr>
      </p:sp>
      <p:sp>
        <p:nvSpPr>
          <p:cNvPr id="179" name="Google Shape;179;g23e816e3482_0_869"/>
          <p:cNvSpPr/>
          <p:nvPr/>
        </p:nvSpPr>
        <p:spPr>
          <a:xfrm>
            <a:off x="4442510" y="2510687"/>
            <a:ext cx="873129" cy="87312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1889" l="-13508" r="-7159" t="-38949"/>
            </a:stretch>
          </a:blipFill>
          <a:ln>
            <a:noFill/>
          </a:ln>
        </p:spPr>
      </p:sp>
      <p:sp>
        <p:nvSpPr>
          <p:cNvPr id="180" name="Google Shape;180;g23e816e3482_0_869"/>
          <p:cNvSpPr/>
          <p:nvPr/>
        </p:nvSpPr>
        <p:spPr>
          <a:xfrm>
            <a:off x="7720876" y="5225477"/>
            <a:ext cx="873129" cy="873125"/>
          </a:xfrm>
          <a:custGeom>
            <a:rect b="b" l="l" r="r" t="t"/>
            <a:pathLst>
              <a:path extrusionOk="0" h="6350000" w="6350026">
                <a:moveTo>
                  <a:pt x="0" y="0"/>
                </a:moveTo>
                <a:lnTo>
                  <a:pt x="6350026" y="0"/>
                </a:lnTo>
                <a:lnTo>
                  <a:pt x="6350026" y="6350000"/>
                </a:lnTo>
                <a:lnTo>
                  <a:pt x="0" y="635000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55718" l="-95264" r="-44606" t="-4299"/>
            </a:stretch>
          </a:blipFill>
          <a:ln>
            <a:noFill/>
          </a:ln>
        </p:spPr>
      </p:sp>
      <p:pic>
        <p:nvPicPr>
          <p:cNvPr id="181" name="Google Shape;181;g23e816e3482_0_8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1277403">
            <a:off x="183584" y="3663236"/>
            <a:ext cx="942356" cy="254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3e816e3482_0_8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703605" y="2457450"/>
            <a:ext cx="1589600" cy="1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23e816e3482_0_869"/>
          <p:cNvSpPr txBox="1"/>
          <p:nvPr/>
        </p:nvSpPr>
        <p:spPr>
          <a:xfrm>
            <a:off x="685800" y="603587"/>
            <a:ext cx="1082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rgbClr val="FFE000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Testimonials</a:t>
            </a:r>
            <a:endParaRPr sz="900"/>
          </a:p>
        </p:txBody>
      </p:sp>
      <p:sp>
        <p:nvSpPr>
          <p:cNvPr id="184" name="Google Shape;184;g23e816e3482_0_869"/>
          <p:cNvSpPr txBox="1"/>
          <p:nvPr/>
        </p:nvSpPr>
        <p:spPr>
          <a:xfrm>
            <a:off x="2024750" y="2193208"/>
            <a:ext cx="10230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“I can now listen to more than just one song”   </a:t>
            </a:r>
            <a:endParaRPr i="1" sz="900"/>
          </a:p>
        </p:txBody>
      </p:sp>
      <p:sp>
        <p:nvSpPr>
          <p:cNvPr id="185" name="Google Shape;185;g23e816e3482_0_869"/>
          <p:cNvSpPr txBox="1"/>
          <p:nvPr/>
        </p:nvSpPr>
        <p:spPr>
          <a:xfrm>
            <a:off x="704146" y="1971500"/>
            <a:ext cx="1093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My Mother</a:t>
            </a:r>
            <a:endParaRPr sz="900">
              <a:solidFill>
                <a:srgbClr val="FFE000"/>
              </a:solidFill>
            </a:endParaRPr>
          </a:p>
        </p:txBody>
      </p:sp>
      <p:sp>
        <p:nvSpPr>
          <p:cNvPr id="186" name="Google Shape;186;g23e816e3482_0_869"/>
          <p:cNvSpPr txBox="1"/>
          <p:nvPr/>
        </p:nvSpPr>
        <p:spPr>
          <a:xfrm>
            <a:off x="7367238" y="3383800"/>
            <a:ext cx="1402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Shaniqua </a:t>
            </a:r>
            <a:endParaRPr sz="900">
              <a:solidFill>
                <a:srgbClr val="FFE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(customer service rep)</a:t>
            </a:r>
            <a:endParaRPr sz="900">
              <a:solidFill>
                <a:srgbClr val="FFE000"/>
              </a:solidFill>
            </a:endParaRPr>
          </a:p>
        </p:txBody>
      </p:sp>
      <p:pic>
        <p:nvPicPr>
          <p:cNvPr id="187" name="Google Shape;187;g23e816e3482_0_869"/>
          <p:cNvPicPr preferRelativeResize="0"/>
          <p:nvPr/>
        </p:nvPicPr>
        <p:blipFill rotWithShape="1">
          <a:blip r:embed="rId12">
            <a:alphaModFix/>
          </a:blip>
          <a:srcRect b="47417" l="18137" r="54600" t="13629"/>
          <a:stretch/>
        </p:blipFill>
        <p:spPr>
          <a:xfrm>
            <a:off x="1177725" y="3849193"/>
            <a:ext cx="1093500" cy="104077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3e816e3482_0_869"/>
          <p:cNvSpPr txBox="1"/>
          <p:nvPr/>
        </p:nvSpPr>
        <p:spPr>
          <a:xfrm>
            <a:off x="1089601" y="3688750"/>
            <a:ext cx="1460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Dave (remember Dave?)</a:t>
            </a:r>
            <a:endParaRPr sz="900">
              <a:solidFill>
                <a:srgbClr val="FFE000"/>
              </a:solidFill>
            </a:endParaRPr>
          </a:p>
        </p:txBody>
      </p:sp>
      <p:pic>
        <p:nvPicPr>
          <p:cNvPr id="189" name="Google Shape;189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1250" y="3972325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3e816e3482_0_869"/>
          <p:cNvSpPr txBox="1"/>
          <p:nvPr/>
        </p:nvSpPr>
        <p:spPr>
          <a:xfrm>
            <a:off x="2596175" y="4246663"/>
            <a:ext cx="11583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“I now have friends”  </a:t>
            </a:r>
            <a:endParaRPr i="1" sz="900"/>
          </a:p>
        </p:txBody>
      </p:sp>
      <p:pic>
        <p:nvPicPr>
          <p:cNvPr id="191" name="Google Shape;191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1450" y="2486600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3e816e3482_0_869"/>
          <p:cNvSpPr txBox="1"/>
          <p:nvPr/>
        </p:nvSpPr>
        <p:spPr>
          <a:xfrm>
            <a:off x="5623825" y="2667125"/>
            <a:ext cx="115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“I can discreetly groove in the toilets”  </a:t>
            </a:r>
            <a:endParaRPr i="1" sz="900"/>
          </a:p>
        </p:txBody>
      </p:sp>
      <p:sp>
        <p:nvSpPr>
          <p:cNvPr id="193" name="Google Shape;193;g23e816e3482_0_869"/>
          <p:cNvSpPr txBox="1"/>
          <p:nvPr/>
        </p:nvSpPr>
        <p:spPr>
          <a:xfrm>
            <a:off x="4148725" y="2277150"/>
            <a:ext cx="1460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Denise (Bank CEO)</a:t>
            </a:r>
            <a:endParaRPr sz="900">
              <a:solidFill>
                <a:srgbClr val="FFE000"/>
              </a:solidFill>
            </a:endParaRPr>
          </a:p>
        </p:txBody>
      </p:sp>
      <p:sp>
        <p:nvSpPr>
          <p:cNvPr id="194" name="Google Shape;194;g23e816e3482_0_869"/>
          <p:cNvSpPr txBox="1"/>
          <p:nvPr/>
        </p:nvSpPr>
        <p:spPr>
          <a:xfrm>
            <a:off x="3375589" y="5055063"/>
            <a:ext cx="1460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Mary(Dave’s mother)</a:t>
            </a:r>
            <a:endParaRPr sz="900">
              <a:solidFill>
                <a:srgbClr val="FFE000"/>
              </a:solidFill>
            </a:endParaRPr>
          </a:p>
        </p:txBody>
      </p:sp>
      <p:sp>
        <p:nvSpPr>
          <p:cNvPr id="195" name="Google Shape;195;g23e816e3482_0_869"/>
          <p:cNvSpPr txBox="1"/>
          <p:nvPr/>
        </p:nvSpPr>
        <p:spPr>
          <a:xfrm>
            <a:off x="4961950" y="5383250"/>
            <a:ext cx="115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“House parties have never been better”  </a:t>
            </a:r>
            <a:endParaRPr i="1" sz="900"/>
          </a:p>
        </p:txBody>
      </p:sp>
      <p:pic>
        <p:nvPicPr>
          <p:cNvPr id="196" name="Google Shape;196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2087" y="3668150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3e816e3482_0_869"/>
          <p:cNvSpPr txBox="1"/>
          <p:nvPr/>
        </p:nvSpPr>
        <p:spPr>
          <a:xfrm>
            <a:off x="8919263" y="3806063"/>
            <a:ext cx="11583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“Clients no longer wait listening to jingles”</a:t>
            </a:r>
            <a:endParaRPr i="1" sz="900"/>
          </a:p>
        </p:txBody>
      </p:sp>
      <p:pic>
        <p:nvPicPr>
          <p:cNvPr id="198" name="Google Shape;198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7125" y="5193675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3e816e3482_0_869"/>
          <p:cNvSpPr txBox="1"/>
          <p:nvPr/>
        </p:nvSpPr>
        <p:spPr>
          <a:xfrm>
            <a:off x="9283900" y="5315513"/>
            <a:ext cx="11583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“I no longer have to lose time googling for songs”</a:t>
            </a:r>
            <a:endParaRPr i="1" sz="900"/>
          </a:p>
        </p:txBody>
      </p:sp>
      <p:sp>
        <p:nvSpPr>
          <p:cNvPr id="200" name="Google Shape;200;g23e816e3482_0_869"/>
          <p:cNvSpPr txBox="1"/>
          <p:nvPr/>
        </p:nvSpPr>
        <p:spPr>
          <a:xfrm>
            <a:off x="7591175" y="5055075"/>
            <a:ext cx="1402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E000"/>
                </a:solidFill>
                <a:latin typeface="Poppins"/>
                <a:ea typeface="Poppins"/>
                <a:cs typeface="Poppins"/>
                <a:sym typeface="Poppins"/>
              </a:rPr>
              <a:t>Heather (radio host)</a:t>
            </a:r>
            <a:endParaRPr sz="900">
              <a:solidFill>
                <a:srgbClr val="FFE000"/>
              </a:solidFill>
            </a:endParaRPr>
          </a:p>
        </p:txBody>
      </p:sp>
      <p:pic>
        <p:nvPicPr>
          <p:cNvPr id="201" name="Google Shape;201;g23e816e3482_0_8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1975" y="5355125"/>
            <a:ext cx="1688150" cy="9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3e816e3482_0_869"/>
          <p:cNvSpPr txBox="1"/>
          <p:nvPr/>
        </p:nvSpPr>
        <p:spPr>
          <a:xfrm>
            <a:off x="5114350" y="5535650"/>
            <a:ext cx="1158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19191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“House parties have never been better”  </a:t>
            </a:r>
            <a:endParaRPr i="1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6CE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g23e816e3482_0_768"/>
          <p:cNvGrpSpPr/>
          <p:nvPr/>
        </p:nvGrpSpPr>
        <p:grpSpPr>
          <a:xfrm>
            <a:off x="0" y="0"/>
            <a:ext cx="12192426" cy="4325772"/>
            <a:chOff x="0" y="0"/>
            <a:chExt cx="29593267" cy="11267965"/>
          </a:xfrm>
        </p:grpSpPr>
        <p:pic>
          <p:nvPicPr>
            <p:cNvPr id="208" name="Google Shape;208;g23e816e3482_0_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g23e816e3482_0_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27176" y="0"/>
              <a:ext cx="16266091" cy="1126796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0" name="Google Shape;210;g23e816e3482_0_7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823" y="2057691"/>
            <a:ext cx="2884207" cy="274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3e816e3482_0_7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3896" y="2057691"/>
            <a:ext cx="2884207" cy="274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3e816e3482_0_7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3970" y="2057691"/>
            <a:ext cx="2884207" cy="274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3e816e3482_0_768"/>
          <p:cNvSpPr/>
          <p:nvPr/>
        </p:nvSpPr>
        <p:spPr>
          <a:xfrm>
            <a:off x="1493154" y="2209827"/>
            <a:ext cx="2428875" cy="242886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3059" l="-15638" r="-75565" t="-14338"/>
            </a:stretch>
          </a:blip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3e816e3482_0_768"/>
          <p:cNvSpPr/>
          <p:nvPr/>
        </p:nvSpPr>
        <p:spPr>
          <a:xfrm>
            <a:off x="4903228" y="2209827"/>
            <a:ext cx="2428875" cy="242886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5039" l="0" r="0" t="-25048"/>
            </a:stretch>
          </a:blip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3e816e3482_0_768"/>
          <p:cNvSpPr/>
          <p:nvPr/>
        </p:nvSpPr>
        <p:spPr>
          <a:xfrm>
            <a:off x="8313302" y="2209827"/>
            <a:ext cx="2428875" cy="242886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5039" l="0" r="0" t="-25048"/>
            </a:stretch>
          </a:blipFill>
          <a:ln>
            <a:noFill/>
          </a:ln>
        </p:spPr>
        <p:txBody>
          <a:bodyPr anchorCtr="0" anchor="ctr" bIns="60975" lIns="60975" spcFirstLastPara="1" rIns="60975" wrap="square" tIns="60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g23e816e3482_0_7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0950" y="203401"/>
            <a:ext cx="2478033" cy="23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3e816e3482_0_7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83174" y="203399"/>
            <a:ext cx="1671950" cy="20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e816e3482_0_768"/>
          <p:cNvSpPr txBox="1"/>
          <p:nvPr/>
        </p:nvSpPr>
        <p:spPr>
          <a:xfrm>
            <a:off x="2215098" y="628650"/>
            <a:ext cx="7761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00" u="none" cap="none" strike="noStrike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MEET </a:t>
            </a:r>
            <a:r>
              <a:rPr lang="en-US" sz="5300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THE </a:t>
            </a:r>
            <a:r>
              <a:rPr b="0" i="0" lang="en-US" sz="5300" u="none" cap="none" strike="noStrike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TEAM</a:t>
            </a:r>
            <a:endParaRPr sz="900"/>
          </a:p>
        </p:txBody>
      </p:sp>
      <p:sp>
        <p:nvSpPr>
          <p:cNvPr id="219" name="Google Shape;219;g23e816e3482_0_768"/>
          <p:cNvSpPr txBox="1"/>
          <p:nvPr/>
        </p:nvSpPr>
        <p:spPr>
          <a:xfrm>
            <a:off x="1311043" y="5020652"/>
            <a:ext cx="27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Pablo</a:t>
            </a:r>
            <a:endParaRPr sz="900"/>
          </a:p>
        </p:txBody>
      </p:sp>
      <p:sp>
        <p:nvSpPr>
          <p:cNvPr id="220" name="Google Shape;220;g23e816e3482_0_768"/>
          <p:cNvSpPr txBox="1"/>
          <p:nvPr/>
        </p:nvSpPr>
        <p:spPr>
          <a:xfrm>
            <a:off x="4721117" y="5015784"/>
            <a:ext cx="27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Jomana</a:t>
            </a:r>
            <a:endParaRPr sz="900"/>
          </a:p>
        </p:txBody>
      </p:sp>
      <p:sp>
        <p:nvSpPr>
          <p:cNvPr id="221" name="Google Shape;221;g23e816e3482_0_768"/>
          <p:cNvSpPr txBox="1"/>
          <p:nvPr/>
        </p:nvSpPr>
        <p:spPr>
          <a:xfrm>
            <a:off x="8131191" y="5015784"/>
            <a:ext cx="27495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Ralph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B6CE6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e816e3482_0_1013"/>
          <p:cNvSpPr txBox="1"/>
          <p:nvPr/>
        </p:nvSpPr>
        <p:spPr>
          <a:xfrm>
            <a:off x="3497306" y="358470"/>
            <a:ext cx="5060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3B0E9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DEMO</a:t>
            </a:r>
            <a:endParaRPr sz="900"/>
          </a:p>
        </p:txBody>
      </p:sp>
      <p:sp>
        <p:nvSpPr>
          <p:cNvPr id="227" name="Google Shape;227;g23e816e3482_0_1013"/>
          <p:cNvSpPr txBox="1"/>
          <p:nvPr/>
        </p:nvSpPr>
        <p:spPr>
          <a:xfrm>
            <a:off x="5100188" y="2755725"/>
            <a:ext cx="1854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Search for your song</a:t>
            </a:r>
            <a:endParaRPr sz="100"/>
          </a:p>
        </p:txBody>
      </p:sp>
      <p:sp>
        <p:nvSpPr>
          <p:cNvPr id="228" name="Google Shape;228;g23e816e3482_0_1013"/>
          <p:cNvSpPr txBox="1"/>
          <p:nvPr/>
        </p:nvSpPr>
        <p:spPr>
          <a:xfrm>
            <a:off x="5146044" y="4270993"/>
            <a:ext cx="179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Recommendations</a:t>
            </a:r>
            <a:endParaRPr sz="100"/>
          </a:p>
        </p:txBody>
      </p:sp>
      <p:sp>
        <p:nvSpPr>
          <p:cNvPr id="229" name="Google Shape;229;g23e816e3482_0_1013"/>
          <p:cNvSpPr txBox="1"/>
          <p:nvPr/>
        </p:nvSpPr>
        <p:spPr>
          <a:xfrm>
            <a:off x="5208300" y="4552675"/>
            <a:ext cx="179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Rammstein - Feuer frei!</a:t>
            </a:r>
            <a:endParaRPr sz="1000">
              <a:solidFill>
                <a:srgbClr val="3B0E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Marilyn Manson - Beauty</a:t>
            </a:r>
            <a:endParaRPr sz="1000">
              <a:solidFill>
                <a:srgbClr val="3B0E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Ministry - N.W.O</a:t>
            </a:r>
            <a:endParaRPr sz="1000">
              <a:solidFill>
                <a:srgbClr val="3B0E9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B0E94"/>
                </a:solidFill>
                <a:latin typeface="Poppins"/>
                <a:ea typeface="Poppins"/>
                <a:cs typeface="Poppins"/>
                <a:sym typeface="Poppins"/>
              </a:rPr>
              <a:t>…</a:t>
            </a:r>
            <a:endParaRPr sz="1000">
              <a:solidFill>
                <a:srgbClr val="3B0E9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0" name="Google Shape;230;g23e816e3482_0_10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00" y="4055375"/>
            <a:ext cx="1205900" cy="109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urniture, indoor, couch, interior design&#10;&#10;Description automatically generated" id="231" name="Google Shape;231;g23e816e3482_0_1013"/>
          <p:cNvPicPr preferRelativeResize="0"/>
          <p:nvPr/>
        </p:nvPicPr>
        <p:blipFill rotWithShape="1">
          <a:blip r:embed="rId4">
            <a:alphaModFix/>
          </a:blip>
          <a:srcRect b="22758" l="4630" r="3135" t="41013"/>
          <a:stretch/>
        </p:blipFill>
        <p:spPr>
          <a:xfrm>
            <a:off x="5039675" y="2032589"/>
            <a:ext cx="1975346" cy="361738"/>
          </a:xfrm>
          <a:custGeom>
            <a:rect b="b" l="l" r="r" t="t"/>
            <a:pathLst>
              <a:path extrusionOk="0" h="1764576" w="9635835">
                <a:moveTo>
                  <a:pt x="5677849" y="984736"/>
                </a:moveTo>
                <a:cubicBezTo>
                  <a:pt x="5649701" y="1017022"/>
                  <a:pt x="5617001" y="1043927"/>
                  <a:pt x="5579748" y="1065452"/>
                </a:cubicBezTo>
                <a:cubicBezTo>
                  <a:pt x="5486200" y="1120090"/>
                  <a:pt x="5439426" y="1211982"/>
                  <a:pt x="5439426" y="1341128"/>
                </a:cubicBezTo>
                <a:cubicBezTo>
                  <a:pt x="5439426" y="1506699"/>
                  <a:pt x="5471712" y="1589485"/>
                  <a:pt x="5536285" y="1589485"/>
                </a:cubicBezTo>
                <a:cubicBezTo>
                  <a:pt x="5630661" y="1589485"/>
                  <a:pt x="5677849" y="1507527"/>
                  <a:pt x="5677849" y="1343611"/>
                </a:cubicBezTo>
                <a:close/>
                <a:moveTo>
                  <a:pt x="2114751" y="453252"/>
                </a:moveTo>
                <a:lnTo>
                  <a:pt x="2114751" y="1737257"/>
                </a:lnTo>
                <a:lnTo>
                  <a:pt x="1661499" y="1737257"/>
                </a:lnTo>
                <a:lnTo>
                  <a:pt x="1661499" y="486780"/>
                </a:lnTo>
                <a:cubicBezTo>
                  <a:pt x="1803063" y="486780"/>
                  <a:pt x="1954146" y="475604"/>
                  <a:pt x="2114751" y="453252"/>
                </a:cubicBezTo>
                <a:close/>
                <a:moveTo>
                  <a:pt x="7823880" y="449527"/>
                </a:moveTo>
                <a:cubicBezTo>
                  <a:pt x="8114458" y="449527"/>
                  <a:pt x="8259747" y="581156"/>
                  <a:pt x="8259747" y="844414"/>
                </a:cubicBezTo>
                <a:lnTo>
                  <a:pt x="8047402" y="947482"/>
                </a:lnTo>
                <a:lnTo>
                  <a:pt x="8049885" y="828271"/>
                </a:lnTo>
                <a:cubicBezTo>
                  <a:pt x="8049885" y="649454"/>
                  <a:pt x="7989866" y="560045"/>
                  <a:pt x="7869826" y="560045"/>
                </a:cubicBezTo>
                <a:cubicBezTo>
                  <a:pt x="7710878" y="560045"/>
                  <a:pt x="7631404" y="735551"/>
                  <a:pt x="7631404" y="1086562"/>
                </a:cubicBezTo>
                <a:cubicBezTo>
                  <a:pt x="7631404" y="1303460"/>
                  <a:pt x="7648374" y="1452268"/>
                  <a:pt x="7682316" y="1532984"/>
                </a:cubicBezTo>
                <a:cubicBezTo>
                  <a:pt x="7716260" y="1613700"/>
                  <a:pt x="7779176" y="1654058"/>
                  <a:pt x="7871068" y="1654058"/>
                </a:cubicBezTo>
                <a:cubicBezTo>
                  <a:pt x="8039124" y="1654058"/>
                  <a:pt x="8123150" y="1545194"/>
                  <a:pt x="8123150" y="1327468"/>
                </a:cubicBezTo>
                <a:cubicBezTo>
                  <a:pt x="8123150" y="1296838"/>
                  <a:pt x="8118183" y="1247166"/>
                  <a:pt x="8108249" y="1178454"/>
                </a:cubicBezTo>
                <a:lnTo>
                  <a:pt x="8299484" y="1236818"/>
                </a:lnTo>
                <a:lnTo>
                  <a:pt x="8300725" y="1287731"/>
                </a:lnTo>
                <a:cubicBezTo>
                  <a:pt x="8300725" y="1605628"/>
                  <a:pt x="8126876" y="1764576"/>
                  <a:pt x="7779176" y="1764576"/>
                </a:cubicBezTo>
                <a:cubicBezTo>
                  <a:pt x="7366904" y="1764576"/>
                  <a:pt x="7160767" y="1555543"/>
                  <a:pt x="7160767" y="1137475"/>
                </a:cubicBezTo>
                <a:cubicBezTo>
                  <a:pt x="7160767" y="928028"/>
                  <a:pt x="7220788" y="761008"/>
                  <a:pt x="7340826" y="636415"/>
                </a:cubicBezTo>
                <a:cubicBezTo>
                  <a:pt x="7460865" y="511823"/>
                  <a:pt x="7621884" y="449527"/>
                  <a:pt x="7823880" y="449527"/>
                </a:cubicBezTo>
                <a:close/>
                <a:moveTo>
                  <a:pt x="5614518" y="449527"/>
                </a:moveTo>
                <a:cubicBezTo>
                  <a:pt x="5958906" y="449527"/>
                  <a:pt x="6131100" y="542246"/>
                  <a:pt x="6131100" y="727686"/>
                </a:cubicBezTo>
                <a:lnTo>
                  <a:pt x="6131100" y="1487658"/>
                </a:lnTo>
                <a:cubicBezTo>
                  <a:pt x="6131100" y="1565477"/>
                  <a:pt x="6156350" y="1604386"/>
                  <a:pt x="6206849" y="1604386"/>
                </a:cubicBezTo>
                <a:cubicBezTo>
                  <a:pt x="6222578" y="1604386"/>
                  <a:pt x="6245758" y="1595694"/>
                  <a:pt x="6276389" y="1578309"/>
                </a:cubicBezTo>
                <a:lnTo>
                  <a:pt x="6319851" y="1692553"/>
                </a:lnTo>
                <a:cubicBezTo>
                  <a:pt x="6208919" y="1735601"/>
                  <a:pt x="6100883" y="1757126"/>
                  <a:pt x="5995745" y="1757126"/>
                </a:cubicBezTo>
                <a:cubicBezTo>
                  <a:pt x="5840108" y="1757126"/>
                  <a:pt x="5744077" y="1708696"/>
                  <a:pt x="5707651" y="1611837"/>
                </a:cubicBezTo>
                <a:cubicBezTo>
                  <a:pt x="5632316" y="1712835"/>
                  <a:pt x="5523867" y="1763334"/>
                  <a:pt x="5382304" y="1763334"/>
                </a:cubicBezTo>
                <a:cubicBezTo>
                  <a:pt x="5118218" y="1763334"/>
                  <a:pt x="4986175" y="1640812"/>
                  <a:pt x="4986175" y="1395766"/>
                </a:cubicBezTo>
                <a:cubicBezTo>
                  <a:pt x="4986175" y="1209499"/>
                  <a:pt x="5107042" y="1078697"/>
                  <a:pt x="5348776" y="1003362"/>
                </a:cubicBezTo>
                <a:cubicBezTo>
                  <a:pt x="5570641" y="933823"/>
                  <a:pt x="5681574" y="850209"/>
                  <a:pt x="5681574" y="752522"/>
                </a:cubicBezTo>
                <a:cubicBezTo>
                  <a:pt x="5681574" y="624204"/>
                  <a:pt x="5617829" y="560045"/>
                  <a:pt x="5490339" y="560045"/>
                </a:cubicBezTo>
                <a:cubicBezTo>
                  <a:pt x="5342981" y="560045"/>
                  <a:pt x="5269301" y="622135"/>
                  <a:pt x="5269301" y="746313"/>
                </a:cubicBezTo>
                <a:cubicBezTo>
                  <a:pt x="5269301" y="785222"/>
                  <a:pt x="5280891" y="836549"/>
                  <a:pt x="5304071" y="900294"/>
                </a:cubicBezTo>
                <a:lnTo>
                  <a:pt x="5079308" y="856832"/>
                </a:lnTo>
                <a:cubicBezTo>
                  <a:pt x="5073513" y="817923"/>
                  <a:pt x="5070616" y="781497"/>
                  <a:pt x="5070616" y="747555"/>
                </a:cubicBezTo>
                <a:cubicBezTo>
                  <a:pt x="5070616" y="548869"/>
                  <a:pt x="5251916" y="449527"/>
                  <a:pt x="5614518" y="449527"/>
                </a:cubicBezTo>
                <a:close/>
                <a:moveTo>
                  <a:pt x="6875585" y="81958"/>
                </a:moveTo>
                <a:lnTo>
                  <a:pt x="6875585" y="489264"/>
                </a:lnTo>
                <a:lnTo>
                  <a:pt x="7076754" y="489264"/>
                </a:lnTo>
                <a:lnTo>
                  <a:pt x="7076754" y="629585"/>
                </a:lnTo>
                <a:lnTo>
                  <a:pt x="6875585" y="629585"/>
                </a:lnTo>
                <a:lnTo>
                  <a:pt x="6875585" y="1514978"/>
                </a:lnTo>
                <a:cubicBezTo>
                  <a:pt x="6875585" y="1570444"/>
                  <a:pt x="6893384" y="1598177"/>
                  <a:pt x="6928982" y="1598177"/>
                </a:cubicBezTo>
                <a:cubicBezTo>
                  <a:pt x="6954645" y="1598177"/>
                  <a:pt x="6969960" y="1579551"/>
                  <a:pt x="6974928" y="1542297"/>
                </a:cubicBezTo>
                <a:lnTo>
                  <a:pt x="7104073" y="1554715"/>
                </a:lnTo>
                <a:cubicBezTo>
                  <a:pt x="7068475" y="1685516"/>
                  <a:pt x="6955059" y="1750917"/>
                  <a:pt x="6763824" y="1750917"/>
                </a:cubicBezTo>
                <a:cubicBezTo>
                  <a:pt x="6536164" y="1750917"/>
                  <a:pt x="6422333" y="1654058"/>
                  <a:pt x="6422333" y="1460339"/>
                </a:cubicBezTo>
                <a:lnTo>
                  <a:pt x="6422333" y="629585"/>
                </a:lnTo>
                <a:lnTo>
                  <a:pt x="6270836" y="629585"/>
                </a:lnTo>
                <a:lnTo>
                  <a:pt x="6270836" y="489264"/>
                </a:lnTo>
                <a:lnTo>
                  <a:pt x="6422333" y="489264"/>
                </a:lnTo>
                <a:lnTo>
                  <a:pt x="6422333" y="268226"/>
                </a:lnTo>
                <a:cubicBezTo>
                  <a:pt x="6578798" y="225177"/>
                  <a:pt x="6729882" y="163088"/>
                  <a:pt x="6875585" y="81958"/>
                </a:cubicBezTo>
                <a:close/>
                <a:moveTo>
                  <a:pt x="2846510" y="81958"/>
                </a:moveTo>
                <a:lnTo>
                  <a:pt x="2846510" y="489264"/>
                </a:lnTo>
                <a:lnTo>
                  <a:pt x="3047679" y="489264"/>
                </a:lnTo>
                <a:lnTo>
                  <a:pt x="3047679" y="629585"/>
                </a:lnTo>
                <a:lnTo>
                  <a:pt x="2846510" y="629585"/>
                </a:lnTo>
                <a:lnTo>
                  <a:pt x="2846510" y="1514978"/>
                </a:lnTo>
                <a:cubicBezTo>
                  <a:pt x="2846510" y="1570444"/>
                  <a:pt x="2864309" y="1598177"/>
                  <a:pt x="2899907" y="1598177"/>
                </a:cubicBezTo>
                <a:cubicBezTo>
                  <a:pt x="2925570" y="1598177"/>
                  <a:pt x="2940886" y="1579551"/>
                  <a:pt x="2945854" y="1542297"/>
                </a:cubicBezTo>
                <a:lnTo>
                  <a:pt x="3074998" y="1554715"/>
                </a:lnTo>
                <a:cubicBezTo>
                  <a:pt x="3039401" y="1685516"/>
                  <a:pt x="2925985" y="1750917"/>
                  <a:pt x="2734750" y="1750917"/>
                </a:cubicBezTo>
                <a:cubicBezTo>
                  <a:pt x="2507090" y="1750917"/>
                  <a:pt x="2393259" y="1654058"/>
                  <a:pt x="2393259" y="1460339"/>
                </a:cubicBezTo>
                <a:lnTo>
                  <a:pt x="2393259" y="629585"/>
                </a:lnTo>
                <a:lnTo>
                  <a:pt x="2241761" y="629585"/>
                </a:lnTo>
                <a:lnTo>
                  <a:pt x="2241761" y="489264"/>
                </a:lnTo>
                <a:lnTo>
                  <a:pt x="2393259" y="489264"/>
                </a:lnTo>
                <a:lnTo>
                  <a:pt x="2393259" y="268226"/>
                </a:lnTo>
                <a:cubicBezTo>
                  <a:pt x="2549724" y="225177"/>
                  <a:pt x="2700808" y="163088"/>
                  <a:pt x="2846510" y="81958"/>
                </a:cubicBezTo>
                <a:close/>
                <a:moveTo>
                  <a:pt x="3202474" y="42221"/>
                </a:moveTo>
                <a:lnTo>
                  <a:pt x="3701672" y="42221"/>
                </a:lnTo>
                <a:lnTo>
                  <a:pt x="3992249" y="1065452"/>
                </a:lnTo>
                <a:lnTo>
                  <a:pt x="4281585" y="42221"/>
                </a:lnTo>
                <a:lnTo>
                  <a:pt x="4785750" y="42221"/>
                </a:lnTo>
                <a:lnTo>
                  <a:pt x="4785750" y="1737257"/>
                </a:lnTo>
                <a:lnTo>
                  <a:pt x="4311388" y="1737257"/>
                </a:lnTo>
                <a:lnTo>
                  <a:pt x="4311388" y="557562"/>
                </a:lnTo>
                <a:lnTo>
                  <a:pt x="3981073" y="1737257"/>
                </a:lnTo>
                <a:lnTo>
                  <a:pt x="3706639" y="1737257"/>
                </a:lnTo>
                <a:lnTo>
                  <a:pt x="3367632" y="577430"/>
                </a:lnTo>
                <a:lnTo>
                  <a:pt x="3367632" y="1737257"/>
                </a:lnTo>
                <a:lnTo>
                  <a:pt x="3202474" y="1737257"/>
                </a:lnTo>
                <a:close/>
                <a:moveTo>
                  <a:pt x="0" y="42221"/>
                </a:moveTo>
                <a:lnTo>
                  <a:pt x="491747" y="42221"/>
                </a:lnTo>
                <a:lnTo>
                  <a:pt x="491747" y="723961"/>
                </a:lnTo>
                <a:lnTo>
                  <a:pt x="892843" y="723961"/>
                </a:lnTo>
                <a:lnTo>
                  <a:pt x="892843" y="42221"/>
                </a:lnTo>
                <a:lnTo>
                  <a:pt x="1384590" y="42221"/>
                </a:lnTo>
                <a:lnTo>
                  <a:pt x="1384590" y="1737257"/>
                </a:lnTo>
                <a:lnTo>
                  <a:pt x="892843" y="1737257"/>
                </a:lnTo>
                <a:lnTo>
                  <a:pt x="892843" y="894085"/>
                </a:lnTo>
                <a:lnTo>
                  <a:pt x="491747" y="894085"/>
                </a:lnTo>
                <a:lnTo>
                  <a:pt x="491747" y="1737257"/>
                </a:lnTo>
                <a:lnTo>
                  <a:pt x="0" y="1737257"/>
                </a:lnTo>
                <a:close/>
                <a:moveTo>
                  <a:pt x="8906907" y="16144"/>
                </a:moveTo>
                <a:lnTo>
                  <a:pt x="8906907" y="700367"/>
                </a:lnTo>
                <a:cubicBezTo>
                  <a:pt x="9004594" y="535624"/>
                  <a:pt x="9142432" y="453252"/>
                  <a:pt x="9320421" y="453252"/>
                </a:cubicBezTo>
                <a:cubicBezTo>
                  <a:pt x="9530697" y="453252"/>
                  <a:pt x="9635835" y="547628"/>
                  <a:pt x="9635835" y="736379"/>
                </a:cubicBezTo>
                <a:lnTo>
                  <a:pt x="9635835" y="1737257"/>
                </a:lnTo>
                <a:lnTo>
                  <a:pt x="9182583" y="1737257"/>
                </a:lnTo>
                <a:lnTo>
                  <a:pt x="9182583" y="786050"/>
                </a:lnTo>
                <a:cubicBezTo>
                  <a:pt x="9182583" y="714027"/>
                  <a:pt x="9158575" y="678015"/>
                  <a:pt x="9110560" y="678015"/>
                </a:cubicBezTo>
                <a:cubicBezTo>
                  <a:pt x="9060888" y="678015"/>
                  <a:pt x="9014528" y="724168"/>
                  <a:pt x="8971480" y="816474"/>
                </a:cubicBezTo>
                <a:cubicBezTo>
                  <a:pt x="8928431" y="908780"/>
                  <a:pt x="8906907" y="1007916"/>
                  <a:pt x="8906907" y="1113881"/>
                </a:cubicBezTo>
                <a:lnTo>
                  <a:pt x="8906907" y="1737257"/>
                </a:lnTo>
                <a:lnTo>
                  <a:pt x="8453656" y="1737257"/>
                </a:lnTo>
                <a:lnTo>
                  <a:pt x="8453656" y="42221"/>
                </a:lnTo>
                <a:cubicBezTo>
                  <a:pt x="8587768" y="42221"/>
                  <a:pt x="8738852" y="33529"/>
                  <a:pt x="8906907" y="16144"/>
                </a:cubicBezTo>
                <a:close/>
                <a:moveTo>
                  <a:pt x="1891229" y="0"/>
                </a:moveTo>
                <a:cubicBezTo>
                  <a:pt x="2031965" y="0"/>
                  <a:pt x="2102333" y="54639"/>
                  <a:pt x="2102333" y="163916"/>
                </a:cubicBezTo>
                <a:cubicBezTo>
                  <a:pt x="2102333" y="273193"/>
                  <a:pt x="2031965" y="327832"/>
                  <a:pt x="1891229" y="327832"/>
                </a:cubicBezTo>
                <a:cubicBezTo>
                  <a:pt x="1750494" y="327832"/>
                  <a:pt x="1680126" y="273193"/>
                  <a:pt x="1680126" y="163916"/>
                </a:cubicBezTo>
                <a:cubicBezTo>
                  <a:pt x="1680126" y="54639"/>
                  <a:pt x="1750494" y="0"/>
                  <a:pt x="189122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2" name="Google Shape;232;g23e816e3482_0_1013"/>
          <p:cNvSpPr/>
          <p:nvPr/>
        </p:nvSpPr>
        <p:spPr>
          <a:xfrm>
            <a:off x="5187300" y="3085750"/>
            <a:ext cx="1709100" cy="215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999999"/>
                </a:solidFill>
              </a:rPr>
              <a:t>Enter song…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33" name="Google Shape;233;g23e816e3482_0_1013"/>
          <p:cNvSpPr txBox="1"/>
          <p:nvPr/>
        </p:nvSpPr>
        <p:spPr>
          <a:xfrm>
            <a:off x="5146044" y="3518168"/>
            <a:ext cx="179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E0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Analysing…</a:t>
            </a:r>
            <a:endParaRPr sz="100"/>
          </a:p>
        </p:txBody>
      </p:sp>
      <p:cxnSp>
        <p:nvCxnSpPr>
          <p:cNvPr id="234" name="Google Shape;234;g23e816e3482_0_1013"/>
          <p:cNvCxnSpPr/>
          <p:nvPr/>
        </p:nvCxnSpPr>
        <p:spPr>
          <a:xfrm>
            <a:off x="5969850" y="3786200"/>
            <a:ext cx="0" cy="32310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g23e816e3482_0_1013"/>
          <p:cNvCxnSpPr/>
          <p:nvPr/>
        </p:nvCxnSpPr>
        <p:spPr>
          <a:xfrm>
            <a:off x="5856996" y="3833517"/>
            <a:ext cx="225600" cy="22860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g23e816e3482_0_1013"/>
          <p:cNvCxnSpPr/>
          <p:nvPr/>
        </p:nvCxnSpPr>
        <p:spPr>
          <a:xfrm>
            <a:off x="5810250" y="3947750"/>
            <a:ext cx="319200" cy="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g23e816e3482_0_1013"/>
          <p:cNvCxnSpPr/>
          <p:nvPr/>
        </p:nvCxnSpPr>
        <p:spPr>
          <a:xfrm flipH="1" rot="10800000">
            <a:off x="5856996" y="3833383"/>
            <a:ext cx="225600" cy="228600"/>
          </a:xfrm>
          <a:prstGeom prst="straightConnector1">
            <a:avLst/>
          </a:prstGeom>
          <a:noFill/>
          <a:ln cap="flat" cmpd="sng" w="19050">
            <a:solidFill>
              <a:srgbClr val="FFE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g23e816e3482_0_1013"/>
          <p:cNvSpPr/>
          <p:nvPr/>
        </p:nvSpPr>
        <p:spPr>
          <a:xfrm>
            <a:off x="5857050" y="3839975"/>
            <a:ext cx="225600" cy="215400"/>
          </a:xfrm>
          <a:prstGeom prst="ellipse">
            <a:avLst/>
          </a:prstGeom>
          <a:solidFill>
            <a:srgbClr val="CB6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g23e816e3482_0_1013"/>
          <p:cNvGrpSpPr/>
          <p:nvPr/>
        </p:nvGrpSpPr>
        <p:grpSpPr>
          <a:xfrm>
            <a:off x="5253127" y="5628778"/>
            <a:ext cx="1558062" cy="323072"/>
            <a:chOff x="4291326" y="5665200"/>
            <a:chExt cx="2081024" cy="692100"/>
          </a:xfrm>
        </p:grpSpPr>
        <p:pic>
          <p:nvPicPr>
            <p:cNvPr id="240" name="Google Shape;240;g23e816e3482_0_10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91326" y="5665210"/>
              <a:ext cx="1709100" cy="692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g23e816e3482_0_1013"/>
            <p:cNvSpPr/>
            <p:nvPr/>
          </p:nvSpPr>
          <p:spPr>
            <a:xfrm>
              <a:off x="4850450" y="5665200"/>
              <a:ext cx="1521900" cy="692100"/>
            </a:xfrm>
            <a:prstGeom prst="rect">
              <a:avLst/>
            </a:prstGeom>
            <a:solidFill>
              <a:srgbClr val="1ED7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2" name="Google Shape;242;g23e816e3482_0_10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3288" y="1369591"/>
            <a:ext cx="3408101" cy="515647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3e816e3482_0_1013"/>
          <p:cNvSpPr txBox="1"/>
          <p:nvPr/>
        </p:nvSpPr>
        <p:spPr>
          <a:xfrm>
            <a:off x="5567547" y="5721038"/>
            <a:ext cx="1271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Playlist to Spotify</a:t>
            </a:r>
            <a:endParaRPr b="1" sz="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23e816e3482_0_10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79296">
            <a:off x="8836198" y="667079"/>
            <a:ext cx="1096536" cy="138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3e816e3482_0_10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34154" y="2648062"/>
            <a:ext cx="1546233" cy="109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3e816e3482_0_10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3699806">
            <a:off x="1057851" y="394253"/>
            <a:ext cx="663307" cy="144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3e816e3482_0_10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84013" y="2231598"/>
            <a:ext cx="1205900" cy="97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3e816e3482_0_10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1409130">
            <a:off x="8473086" y="5061687"/>
            <a:ext cx="872265" cy="112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3e816e3482_0_10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023784">
            <a:off x="10709796" y="4791307"/>
            <a:ext cx="830382" cy="110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3e816e3482_0_10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53595" y="4629984"/>
            <a:ext cx="1295630" cy="122967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3e816e3482_0_1013"/>
          <p:cNvSpPr/>
          <p:nvPr/>
        </p:nvSpPr>
        <p:spPr>
          <a:xfrm>
            <a:off x="6034100" y="3924300"/>
            <a:ext cx="195300" cy="159000"/>
          </a:xfrm>
          <a:prstGeom prst="rect">
            <a:avLst/>
          </a:prstGeom>
          <a:solidFill>
            <a:srgbClr val="CB6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3e816e3482_0_1013"/>
          <p:cNvSpPr txBox="1"/>
          <p:nvPr/>
        </p:nvSpPr>
        <p:spPr>
          <a:xfrm>
            <a:off x="4389900" y="6457800"/>
            <a:ext cx="330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B0E94"/>
                </a:solidFill>
                <a:latin typeface="Lato"/>
                <a:ea typeface="Lato"/>
                <a:cs typeface="Lato"/>
                <a:sym typeface="Lato"/>
              </a:rPr>
              <a:t>https://hitmatch.herokuapp.com/</a:t>
            </a:r>
            <a:endParaRPr>
              <a:solidFill>
                <a:srgbClr val="3B0E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2023-05-04T15:53:03Z</dcterms:created>
  <dc:creator>Jomana Bakhiet</dc:creator>
</cp:coreProperties>
</file>